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Lst>
  <p:notesMasterIdLst>
    <p:notesMasterId r:id="rId23"/>
  </p:notesMasterIdLst>
  <p:sldIdLst>
    <p:sldId id="257" r:id="rId3"/>
    <p:sldId id="275" r:id="rId4"/>
    <p:sldId id="325" r:id="rId5"/>
    <p:sldId id="277" r:id="rId6"/>
    <p:sldId id="276" r:id="rId7"/>
    <p:sldId id="326" r:id="rId8"/>
    <p:sldId id="285" r:id="rId9"/>
    <p:sldId id="303" r:id="rId10"/>
    <p:sldId id="266" r:id="rId11"/>
    <p:sldId id="327" r:id="rId12"/>
    <p:sldId id="293" r:id="rId13"/>
    <p:sldId id="330" r:id="rId14"/>
    <p:sldId id="331" r:id="rId15"/>
    <p:sldId id="332" r:id="rId16"/>
    <p:sldId id="329" r:id="rId17"/>
    <p:sldId id="286" r:id="rId18"/>
    <p:sldId id="273" r:id="rId19"/>
    <p:sldId id="317" r:id="rId20"/>
    <p:sldId id="328" r:id="rId21"/>
    <p:sldId id="333" r:id="rId22"/>
  </p:sldIdLst>
  <p:sldSz cx="12192000" cy="6858000"/>
  <p:notesSz cx="6858000" cy="9144000"/>
  <p:defaultTextStyle>
    <a:lvl1pPr>
      <a:defRPr>
        <a:latin typeface="Calibri"/>
        <a:ea typeface="Calibri"/>
        <a:cs typeface="Calibri"/>
        <a:sym typeface="Calibri"/>
      </a:defRPr>
    </a:lvl1pPr>
    <a:lvl2pPr indent="457200">
      <a:defRPr>
        <a:latin typeface="Calibri"/>
        <a:ea typeface="Calibri"/>
        <a:cs typeface="Calibri"/>
        <a:sym typeface="Calibri"/>
      </a:defRPr>
    </a:lvl2pPr>
    <a:lvl3pPr indent="914400">
      <a:defRPr>
        <a:latin typeface="Calibri"/>
        <a:ea typeface="Calibri"/>
        <a:cs typeface="Calibri"/>
        <a:sym typeface="Calibri"/>
      </a:defRPr>
    </a:lvl3pPr>
    <a:lvl4pPr indent="1371600">
      <a:defRPr>
        <a:latin typeface="Calibri"/>
        <a:ea typeface="Calibri"/>
        <a:cs typeface="Calibri"/>
        <a:sym typeface="Calibri"/>
      </a:defRPr>
    </a:lvl4pPr>
    <a:lvl5pPr indent="1828800">
      <a:defRPr>
        <a:latin typeface="Calibri"/>
        <a:ea typeface="Calibri"/>
        <a:cs typeface="Calibri"/>
        <a:sym typeface="Calibri"/>
      </a:defRPr>
    </a:lvl5pPr>
    <a:lvl6pPr indent="2286000">
      <a:defRPr>
        <a:latin typeface="Calibri"/>
        <a:ea typeface="Calibri"/>
        <a:cs typeface="Calibri"/>
        <a:sym typeface="Calibri"/>
      </a:defRPr>
    </a:lvl6pPr>
    <a:lvl7pPr indent="2743200">
      <a:defRPr>
        <a:latin typeface="Calibri"/>
        <a:ea typeface="Calibri"/>
        <a:cs typeface="Calibri"/>
        <a:sym typeface="Calibri"/>
      </a:defRPr>
    </a:lvl7pPr>
    <a:lvl8pPr indent="3200400">
      <a:defRPr>
        <a:latin typeface="Calibri"/>
        <a:ea typeface="Calibri"/>
        <a:cs typeface="Calibri"/>
        <a:sym typeface="Calibri"/>
      </a:defRPr>
    </a:lvl8pPr>
    <a:lvl9pPr indent="3657600">
      <a:defRPr>
        <a:latin typeface="Calibri"/>
        <a:ea typeface="Calibri"/>
        <a:cs typeface="Calibri"/>
        <a:sym typeface="Calibri"/>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6177"/>
    <a:srgbClr val="FDA161"/>
    <a:srgbClr val="D45400"/>
    <a:srgbClr val="B14600"/>
    <a:srgbClr val="B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0DEEF"/>
          </a:solidFill>
        </a:fill>
      </a:tcStyle>
    </a:wholeTbl>
    <a:band2H>
      <a:tcTxStyle/>
      <a:tcStyle>
        <a:tcBdr/>
        <a:fill>
          <a:solidFill>
            <a:srgbClr val="E9EFF7"/>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0E0E0"/>
          </a:solidFill>
        </a:fill>
      </a:tcStyle>
    </a:wholeTbl>
    <a:band2H>
      <a:tcTxStyle/>
      <a:tcStyle>
        <a:tcBdr/>
        <a:fill>
          <a:solidFill>
            <a:srgbClr val="F0F0F0"/>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4E2CE"/>
          </a:solidFill>
        </a:fill>
      </a:tcStyle>
    </a:wholeTbl>
    <a:band2H>
      <a:tcTxStyle/>
      <a:tcStyle>
        <a:tcBdr/>
        <a:fill>
          <a:solidFill>
            <a:srgbClr val="EBF1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B9BD5"/>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5B9BD5"/>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30" autoAdjust="0"/>
    <p:restoredTop sz="88489" autoAdjust="0"/>
  </p:normalViewPr>
  <p:slideViewPr>
    <p:cSldViewPr snapToGrid="0" snapToObjects="1">
      <p:cViewPr>
        <p:scale>
          <a:sx n="75" d="100"/>
          <a:sy n="75" d="100"/>
        </p:scale>
        <p:origin x="-564" y="-320"/>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6" name="Shape 46"/>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7" name="Shape 47"/>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4032333249"/>
      </p:ext>
    </p:extLst>
  </p:cSld>
  <p:clrMap bg1="lt1" tx1="dk1" bg2="lt2" tx2="dk2" accent1="accent1" accent2="accent2" accent3="accent3" accent4="accent4" accent5="accent5" accent6="accent6" hlink="hlink" folHlink="folHlink"/>
  <p:notesStyle>
    <a:lvl1pPr defTabSz="457200">
      <a:lnSpc>
        <a:spcPct val="117999"/>
      </a:lnSpc>
      <a:defRPr sz="2200">
        <a:latin typeface="+mn-lt"/>
        <a:ea typeface="+mn-ea"/>
        <a:cs typeface="+mn-cs"/>
        <a:sym typeface="Helvetica Neue"/>
      </a:defRPr>
    </a:lvl1pPr>
    <a:lvl2pPr indent="228600" defTabSz="457200">
      <a:lnSpc>
        <a:spcPct val="117999"/>
      </a:lnSpc>
      <a:defRPr sz="2200">
        <a:latin typeface="+mn-lt"/>
        <a:ea typeface="+mn-ea"/>
        <a:cs typeface="+mn-cs"/>
        <a:sym typeface="Helvetica Neue"/>
      </a:defRPr>
    </a:lvl2pPr>
    <a:lvl3pPr indent="457200" defTabSz="457200">
      <a:lnSpc>
        <a:spcPct val="117999"/>
      </a:lnSpc>
      <a:defRPr sz="2200">
        <a:latin typeface="+mn-lt"/>
        <a:ea typeface="+mn-ea"/>
        <a:cs typeface="+mn-cs"/>
        <a:sym typeface="Helvetica Neue"/>
      </a:defRPr>
    </a:lvl3pPr>
    <a:lvl4pPr indent="685800" defTabSz="457200">
      <a:lnSpc>
        <a:spcPct val="117999"/>
      </a:lnSpc>
      <a:defRPr sz="2200">
        <a:latin typeface="+mn-lt"/>
        <a:ea typeface="+mn-ea"/>
        <a:cs typeface="+mn-cs"/>
        <a:sym typeface="Helvetica Neue"/>
      </a:defRPr>
    </a:lvl4pPr>
    <a:lvl5pPr indent="914400" defTabSz="457200">
      <a:lnSpc>
        <a:spcPct val="117999"/>
      </a:lnSpc>
      <a:defRPr sz="2200">
        <a:latin typeface="+mn-lt"/>
        <a:ea typeface="+mn-ea"/>
        <a:cs typeface="+mn-cs"/>
        <a:sym typeface="Helvetica Neue"/>
      </a:defRPr>
    </a:lvl5pPr>
    <a:lvl6pPr indent="1143000" defTabSz="457200">
      <a:lnSpc>
        <a:spcPct val="117999"/>
      </a:lnSpc>
      <a:defRPr sz="2200">
        <a:latin typeface="+mn-lt"/>
        <a:ea typeface="+mn-ea"/>
        <a:cs typeface="+mn-cs"/>
        <a:sym typeface="Helvetica Neue"/>
      </a:defRPr>
    </a:lvl6pPr>
    <a:lvl7pPr indent="1371600" defTabSz="457200">
      <a:lnSpc>
        <a:spcPct val="117999"/>
      </a:lnSpc>
      <a:defRPr sz="2200">
        <a:latin typeface="+mn-lt"/>
        <a:ea typeface="+mn-ea"/>
        <a:cs typeface="+mn-cs"/>
        <a:sym typeface="Helvetica Neue"/>
      </a:defRPr>
    </a:lvl7pPr>
    <a:lvl8pPr indent="1600200" defTabSz="457200">
      <a:lnSpc>
        <a:spcPct val="117999"/>
      </a:lnSpc>
      <a:defRPr sz="2200">
        <a:latin typeface="+mn-lt"/>
        <a:ea typeface="+mn-ea"/>
        <a:cs typeface="+mn-cs"/>
        <a:sym typeface="Helvetica Neue"/>
      </a:defRPr>
    </a:lvl8pPr>
    <a:lvl9pPr indent="1828800" defTabSz="45720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53309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2143125" y="695325"/>
            <a:ext cx="2570163" cy="3427413"/>
          </a:xfrm>
          <a:prstGeom prst="rect">
            <a:avLst/>
          </a:prstGeom>
          <a:solidFill>
            <a:srgbClr val="FFFFFF"/>
          </a:solidFill>
          <a:ln w="9360">
            <a:solidFill>
              <a:srgbClr val="000000"/>
            </a:solidFill>
            <a:miter lim="800000"/>
            <a:headEnd/>
            <a:tailEnd/>
          </a:ln>
        </p:spPr>
        <p:txBody>
          <a:bodyPr wrap="none" anchor="ctr"/>
          <a:lstStyle>
            <a:lvl1pPr eaLnBrk="0" hangingPunct="0">
              <a:spcBef>
                <a:spcPct val="30000"/>
              </a:spcBef>
              <a:defRPr sz="1200">
                <a:solidFill>
                  <a:srgbClr val="000000"/>
                </a:solidFill>
                <a:latin typeface="Times New Roman" pitchFamily="18" charset="0"/>
              </a:defRPr>
            </a:lvl1pPr>
            <a:lvl2pPr eaLnBrk="0" hangingPunct="0">
              <a:spcBef>
                <a:spcPct val="30000"/>
              </a:spcBef>
              <a:defRPr sz="1200">
                <a:solidFill>
                  <a:srgbClr val="000000"/>
                </a:solidFill>
                <a:latin typeface="Times New Roman" pitchFamily="18" charset="0"/>
              </a:defRPr>
            </a:lvl2pPr>
            <a:lvl3pPr eaLnBrk="0" hangingPunct="0">
              <a:spcBef>
                <a:spcPct val="30000"/>
              </a:spcBef>
              <a:defRPr sz="1200">
                <a:solidFill>
                  <a:srgbClr val="000000"/>
                </a:solidFill>
                <a:latin typeface="Times New Roman" pitchFamily="18" charset="0"/>
              </a:defRPr>
            </a:lvl3pPr>
            <a:lvl4pPr eaLnBrk="0" hangingPunct="0">
              <a:spcBef>
                <a:spcPct val="30000"/>
              </a:spcBef>
              <a:defRPr sz="1200">
                <a:solidFill>
                  <a:srgbClr val="000000"/>
                </a:solidFill>
                <a:latin typeface="Times New Roman" pitchFamily="18" charset="0"/>
              </a:defRPr>
            </a:lvl4pPr>
            <a:lvl5pPr eaLnBrk="0" hangingPunct="0">
              <a:spcBef>
                <a:spcPct val="30000"/>
              </a:spcBef>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l" defTabSz="449263" rtl="0" eaLnBrk="1" fontAlgn="base" hangingPunct="1">
              <a:spcBef>
                <a:spcPct val="0"/>
              </a:spcBef>
              <a:spcAft>
                <a:spcPct val="0"/>
              </a:spcAft>
              <a:buClr>
                <a:srgbClr val="000000"/>
              </a:buClr>
              <a:buSzPct val="100000"/>
              <a:buFont typeface="Arial" pitchFamily="34" charset="0"/>
              <a:buNone/>
            </a:pPr>
            <a:endParaRPr lang="en-US" altLang="en-US" sz="1800" kern="1200" smtClean="0">
              <a:solidFill>
                <a:prstClr val="white"/>
              </a:solidFill>
              <a:latin typeface="Arial" pitchFamily="34" charset="0"/>
              <a:ea typeface="MS PGothic" pitchFamily="34" charset="-128"/>
              <a:cs typeface="+mn-cs"/>
            </a:endParaRPr>
          </a:p>
        </p:txBody>
      </p:sp>
      <p:sp>
        <p:nvSpPr>
          <p:cNvPr id="92163" name="Rectangle 3"/>
          <p:cNvSpPr>
            <a:spLocks noGrp="1" noChangeArrowheads="1"/>
          </p:cNvSpPr>
          <p:nvPr>
            <p:ph type="body"/>
          </p:nvPr>
        </p:nvSpPr>
        <p:spPr>
          <a:xfrm>
            <a:off x="685800" y="4341813"/>
            <a:ext cx="54832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altLang="en-US" smtClean="0">
                <a:latin typeface="Times New Roman" pitchFamily="18" charset="0"/>
              </a:rPr>
              <a:t>What’s the rationale?</a:t>
            </a:r>
          </a:p>
          <a:p>
            <a:endParaRPr lang="en-US" altLang="en-US" smtClean="0">
              <a:latin typeface="Times New Roman" pitchFamily="18" charset="0"/>
            </a:endParaRPr>
          </a:p>
          <a:p>
            <a:r>
              <a:rPr lang="en-GB" altLang="en-US" smtClean="0">
                <a:latin typeface="Times New Roman" pitchFamily="18" charset="0"/>
              </a:rPr>
              <a:t>I suppose our Connected Communities approach is Community Development 2.0 – developing the community development approach from the perspective of networks and behaviour change.</a:t>
            </a:r>
          </a:p>
          <a:p>
            <a:r>
              <a:rPr lang="en-GB" altLang="en-US" smtClean="0">
                <a:latin typeface="Times New Roman" pitchFamily="18" charset="0"/>
              </a:rPr>
              <a:t> </a:t>
            </a:r>
          </a:p>
          <a:p>
            <a:r>
              <a:rPr lang="en-GB" altLang="en-US" smtClean="0">
                <a:latin typeface="Times New Roman" pitchFamily="18" charset="0"/>
              </a:rPr>
              <a:t>We are trying to create second order change – it’s not a new way of doing things within the existing framework of how we understand communities, but change as a result of changing the way we understand communities.  It is about communities as networks, and about individuals and groups and how the former become the latter.</a:t>
            </a:r>
          </a:p>
          <a:p>
            <a:r>
              <a:rPr lang="en-GB" altLang="en-US" smtClean="0">
                <a:latin typeface="Times New Roman" pitchFamily="18" charset="0"/>
              </a:rPr>
              <a:t> </a:t>
            </a:r>
          </a:p>
          <a:p>
            <a:r>
              <a:rPr lang="en-GB" altLang="en-US" smtClean="0">
                <a:latin typeface="Times New Roman" pitchFamily="18" charset="0"/>
              </a:rPr>
              <a:t>It is about acknowledging the complexity and emergent properties of networks and deliberately working with it.</a:t>
            </a:r>
          </a:p>
          <a:p>
            <a:endParaRPr lang="en-US" altLang="en-US" smtClean="0">
              <a:latin typeface="Times New Roman" pitchFamily="18" charset="0"/>
            </a:endParaRPr>
          </a:p>
          <a:p>
            <a:r>
              <a:rPr lang="en-GB" altLang="en-US" smtClean="0">
                <a:latin typeface="Times New Roman" pitchFamily="18" charset="0"/>
              </a:rPr>
              <a:t>Evidence shows that smoking, altruism, obesity, voting behaviour, wellbeing, and so on are all affected by our social networks.  </a:t>
            </a:r>
          </a:p>
          <a:p>
            <a:r>
              <a:rPr lang="en-GB" altLang="en-US" smtClean="0">
                <a:latin typeface="Times New Roman" pitchFamily="18" charset="0"/>
              </a:rPr>
              <a:t> </a:t>
            </a:r>
          </a:p>
          <a:p>
            <a:r>
              <a:rPr lang="en-GB" altLang="en-US" smtClean="0">
                <a:latin typeface="Times New Roman" pitchFamily="18" charset="0"/>
              </a:rPr>
              <a:t>For example, the average risk of smoking is 61% higher if a friend smokes; 29% higher if a friend of a friend smokes; and 11% higher if a friend of a friend of a friend smokes.  So it turns out that your husband’s sister’s boyfriend can make you smoke even if you’ve never met them! (To paraphrase Prof Nicholas Christakis who produced this evidence)</a:t>
            </a:r>
          </a:p>
          <a:p>
            <a:r>
              <a:rPr lang="en-GB" altLang="en-US" smtClean="0">
                <a:latin typeface="Times New Roman" pitchFamily="18" charset="0"/>
              </a:rPr>
              <a:t> </a:t>
            </a:r>
          </a:p>
          <a:p>
            <a:r>
              <a:rPr lang="en-GB" altLang="en-US" smtClean="0">
                <a:latin typeface="Times New Roman" pitchFamily="18" charset="0"/>
              </a:rPr>
              <a:t>Evidence also shows that interventions that deliberately seek to modify peer networks on health issues are more effective than those that do not.</a:t>
            </a:r>
            <a:endParaRPr lang="en-US" altLang="en-US"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2143125" y="695325"/>
            <a:ext cx="2570163" cy="3427413"/>
          </a:xfrm>
          <a:prstGeom prst="rect">
            <a:avLst/>
          </a:prstGeom>
          <a:solidFill>
            <a:srgbClr val="FFFFFF"/>
          </a:solidFill>
          <a:ln w="9360">
            <a:solidFill>
              <a:srgbClr val="000000"/>
            </a:solidFill>
            <a:miter lim="800000"/>
            <a:headEnd/>
            <a:tailEnd/>
          </a:ln>
        </p:spPr>
        <p:txBody>
          <a:bodyPr wrap="none" anchor="ctr"/>
          <a:lstStyle>
            <a:lvl1pPr eaLnBrk="0" hangingPunct="0">
              <a:spcBef>
                <a:spcPct val="30000"/>
              </a:spcBef>
              <a:defRPr sz="1200">
                <a:solidFill>
                  <a:srgbClr val="000000"/>
                </a:solidFill>
                <a:latin typeface="Times New Roman" pitchFamily="18" charset="0"/>
              </a:defRPr>
            </a:lvl1pPr>
            <a:lvl2pPr eaLnBrk="0" hangingPunct="0">
              <a:spcBef>
                <a:spcPct val="30000"/>
              </a:spcBef>
              <a:defRPr sz="1200">
                <a:solidFill>
                  <a:srgbClr val="000000"/>
                </a:solidFill>
                <a:latin typeface="Times New Roman" pitchFamily="18" charset="0"/>
              </a:defRPr>
            </a:lvl2pPr>
            <a:lvl3pPr eaLnBrk="0" hangingPunct="0">
              <a:spcBef>
                <a:spcPct val="30000"/>
              </a:spcBef>
              <a:defRPr sz="1200">
                <a:solidFill>
                  <a:srgbClr val="000000"/>
                </a:solidFill>
                <a:latin typeface="Times New Roman" pitchFamily="18" charset="0"/>
              </a:defRPr>
            </a:lvl3pPr>
            <a:lvl4pPr eaLnBrk="0" hangingPunct="0">
              <a:spcBef>
                <a:spcPct val="30000"/>
              </a:spcBef>
              <a:defRPr sz="1200">
                <a:solidFill>
                  <a:srgbClr val="000000"/>
                </a:solidFill>
                <a:latin typeface="Times New Roman" pitchFamily="18" charset="0"/>
              </a:defRPr>
            </a:lvl4pPr>
            <a:lvl5pPr eaLnBrk="0" hangingPunct="0">
              <a:spcBef>
                <a:spcPct val="30000"/>
              </a:spcBef>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l" defTabSz="449263" rtl="0" eaLnBrk="1" fontAlgn="base" hangingPunct="1">
              <a:spcBef>
                <a:spcPct val="0"/>
              </a:spcBef>
              <a:spcAft>
                <a:spcPct val="0"/>
              </a:spcAft>
              <a:buClr>
                <a:srgbClr val="000000"/>
              </a:buClr>
              <a:buSzPct val="100000"/>
              <a:buFont typeface="Arial" pitchFamily="34" charset="0"/>
              <a:buNone/>
            </a:pPr>
            <a:endParaRPr lang="en-US" altLang="en-US" sz="1800" kern="1200" smtClean="0">
              <a:solidFill>
                <a:prstClr val="white"/>
              </a:solidFill>
              <a:latin typeface="Arial" pitchFamily="34" charset="0"/>
              <a:ea typeface="MS PGothic" pitchFamily="34" charset="-128"/>
              <a:cs typeface="+mn-cs"/>
            </a:endParaRPr>
          </a:p>
        </p:txBody>
      </p:sp>
      <p:sp>
        <p:nvSpPr>
          <p:cNvPr id="93187" name="Rectangle 3"/>
          <p:cNvSpPr>
            <a:spLocks noGrp="1" noChangeArrowheads="1"/>
          </p:cNvSpPr>
          <p:nvPr>
            <p:ph type="body"/>
          </p:nvPr>
        </p:nvSpPr>
        <p:spPr>
          <a:xfrm>
            <a:off x="685800" y="4341813"/>
            <a:ext cx="54832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altLang="en-US" dirty="0" smtClean="0">
                <a:latin typeface="Times New Roman" pitchFamily="18" charset="0"/>
              </a:rPr>
              <a:t>What’s the rationale?</a:t>
            </a:r>
          </a:p>
          <a:p>
            <a:endParaRPr lang="en-US" altLang="en-US" dirty="0" smtClean="0">
              <a:latin typeface="Times New Roman" pitchFamily="18" charset="0"/>
            </a:endParaRPr>
          </a:p>
          <a:p>
            <a:r>
              <a:rPr lang="en-GB" altLang="en-US" dirty="0" smtClean="0">
                <a:latin typeface="Times New Roman" pitchFamily="18" charset="0"/>
              </a:rPr>
              <a:t>I suppose our Connected Communities approach is Community Development 2.0 – developing the community development approach from the perspective of networks and behaviour change.</a:t>
            </a:r>
          </a:p>
          <a:p>
            <a:r>
              <a:rPr lang="en-GB" altLang="en-US" dirty="0" smtClean="0">
                <a:latin typeface="Times New Roman" pitchFamily="18" charset="0"/>
              </a:rPr>
              <a:t> </a:t>
            </a:r>
          </a:p>
          <a:p>
            <a:r>
              <a:rPr lang="en-GB" altLang="en-US" dirty="0" smtClean="0">
                <a:latin typeface="Times New Roman" pitchFamily="18" charset="0"/>
              </a:rPr>
              <a:t>We are trying to create second order change – it’s not a new way of doing things within the existing framework of how we understand communities, but change as a result of changing the way we understand communities.  It is about communities as networks, and about individuals and groups and how the former become the latter.</a:t>
            </a:r>
          </a:p>
          <a:p>
            <a:r>
              <a:rPr lang="en-GB" altLang="en-US" dirty="0" smtClean="0">
                <a:latin typeface="Times New Roman" pitchFamily="18" charset="0"/>
              </a:rPr>
              <a:t> </a:t>
            </a:r>
          </a:p>
          <a:p>
            <a:r>
              <a:rPr lang="en-GB" altLang="en-US" dirty="0" smtClean="0">
                <a:latin typeface="Times New Roman" pitchFamily="18" charset="0"/>
              </a:rPr>
              <a:t>It is about acknowledging the complexity and emergent properties of networks and deliberately working with it.</a:t>
            </a:r>
          </a:p>
          <a:p>
            <a:endParaRPr lang="en-US" altLang="en-US" dirty="0" smtClean="0">
              <a:latin typeface="Times New Roman" pitchFamily="18" charset="0"/>
            </a:endParaRPr>
          </a:p>
          <a:p>
            <a:r>
              <a:rPr lang="en-GB" altLang="en-US" dirty="0" smtClean="0">
                <a:latin typeface="Times New Roman" pitchFamily="18" charset="0"/>
              </a:rPr>
              <a:t>Evidence shows that smoking, altruism, obesity, voting behaviour, wellbeing, and so on are all affected by our social networks.  </a:t>
            </a:r>
          </a:p>
          <a:p>
            <a:r>
              <a:rPr lang="en-GB" altLang="en-US" dirty="0" smtClean="0">
                <a:latin typeface="Times New Roman" pitchFamily="18" charset="0"/>
              </a:rPr>
              <a:t> </a:t>
            </a:r>
          </a:p>
          <a:p>
            <a:r>
              <a:rPr lang="en-GB" altLang="en-US" dirty="0" smtClean="0">
                <a:latin typeface="Times New Roman" pitchFamily="18" charset="0"/>
              </a:rPr>
              <a:t>For example, the average risk of smoking is 61% higher if a friend smokes; 29% higher if a friend of a friend smokes; and 11% higher if a friend of a friend of a friend smokes.  So it turns out that your husband’s sister’s boyfriend can make you smoke even if you’ve never met them! (To paraphrase Prof Nicholas Christakis who produced this evidence)</a:t>
            </a:r>
          </a:p>
          <a:p>
            <a:r>
              <a:rPr lang="en-GB" altLang="en-US" dirty="0" smtClean="0">
                <a:latin typeface="Times New Roman" pitchFamily="18" charset="0"/>
              </a:rPr>
              <a:t> </a:t>
            </a:r>
          </a:p>
          <a:p>
            <a:r>
              <a:rPr lang="en-GB" altLang="en-US" dirty="0" smtClean="0">
                <a:latin typeface="Times New Roman" pitchFamily="18" charset="0"/>
              </a:rPr>
              <a:t>Evidence also shows that interventions that deliberately seek to modify peer networks on health issues are more effective than those that do not.</a:t>
            </a:r>
            <a:endParaRPr lang="en-US" altLang="en-US" dirty="0"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xfrm>
            <a:off x="381000" y="685800"/>
            <a:ext cx="6096000" cy="3429000"/>
          </a:xfrm>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5613"/>
            <a:r>
              <a:rPr lang="en-US" altLang="en-US" b="1" smtClean="0">
                <a:latin typeface="Arial" pitchFamily="34" charset="0"/>
              </a:rPr>
              <a:t>[Use the animation on the slide to demonstrate the growth of the snowflake from the initial core team, to professionals recruiting professionals and so on. In the first hospital where the campaign was run 450 people were mobilized]</a:t>
            </a:r>
          </a:p>
          <a:p>
            <a:pPr defTabSz="455613"/>
            <a:r>
              <a:rPr lang="en-US" altLang="en-US" smtClean="0">
                <a:latin typeface="Arial" pitchFamily="34" charset="0"/>
              </a:rPr>
              <a:t>People: Mike Roes recruited a core team of 8. They then recruited professionals from across all the disciplines in the OR teams – couple of nurses, surgeon, technician, anesthesiologist. They in turn recruited people from their own professions to join the campaign. At each step recruitment took place through relational one-to-ones.</a:t>
            </a:r>
          </a:p>
          <a:p>
            <a:pPr defTabSz="455613">
              <a:buFontTx/>
              <a:buNone/>
            </a:pPr>
            <a:endParaRPr lang="fr-CH" alt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381000" y="685800"/>
            <a:ext cx="6096000" cy="3429000"/>
          </a:xfrm>
          <a:ln/>
        </p:spPr>
      </p:sp>
      <p:sp>
        <p:nvSpPr>
          <p:cNvPr id="36867" name="Notes Placeholder 2"/>
          <p:cNvSpPr>
            <a:spLocks noGrp="1"/>
          </p:cNvSpPr>
          <p:nvPr>
            <p:ph type="body" idx="1"/>
          </p:nvPr>
        </p:nvSpPr>
        <p:spPr>
          <a:noFill/>
        </p:spPr>
        <p:txBody>
          <a:bodyPr/>
          <a:lstStyle/>
          <a:p>
            <a:endParaRPr lang="en-GB" altLang="en-US" dirty="0" smtClean="0">
              <a:latin typeface="Arial" panose="020B0604020202020204" pitchFamily="34" charset="0"/>
            </a:endParaRPr>
          </a:p>
        </p:txBody>
      </p:sp>
      <p:sp>
        <p:nvSpPr>
          <p:cNvPr id="36868" name="Slide Number Placeholder 3"/>
          <p:cNvSpPr>
            <a:spLocks noGrp="1"/>
          </p:cNvSpPr>
          <p:nvPr>
            <p:ph type="sldNum" sz="quarter" idx="5"/>
          </p:nvPr>
        </p:nvSpPr>
        <p:spPr>
          <a:xfrm>
            <a:off x="3884613" y="9447213"/>
            <a:ext cx="2971800" cy="496887"/>
          </a:xfrm>
          <a:prstGeom prst="rect">
            <a:avLst/>
          </a:prstGeom>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FFD1BD9E-B6C8-4B59-A8CC-C2E2B18B0959}" type="slidenum">
              <a:rPr lang="en-GB" altLang="en-US" sz="1300">
                <a:solidFill>
                  <a:prstClr val="black"/>
                </a:solidFill>
              </a:rPr>
              <a:pPr eaLnBrk="1" hangingPunct="1">
                <a:spcBef>
                  <a:spcPct val="0"/>
                </a:spcBef>
              </a:pPr>
              <a:t>15</a:t>
            </a:fld>
            <a:endParaRPr lang="en-GB" altLang="en-US" sz="1300" dirty="0">
              <a:solidFill>
                <a:prstClr val="black"/>
              </a:solidFill>
            </a:endParaRPr>
          </a:p>
        </p:txBody>
      </p:sp>
    </p:spTree>
    <p:extLst>
      <p:ext uri="{BB962C8B-B14F-4D97-AF65-F5344CB8AC3E}">
        <p14:creationId xmlns:p14="http://schemas.microsoft.com/office/powerpoint/2010/main" val="1188307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xfrm>
            <a:off x="381000" y="685800"/>
            <a:ext cx="6096000" cy="3429000"/>
          </a:xfrm>
          <a:ln/>
        </p:spPr>
      </p:sp>
      <p:sp>
        <p:nvSpPr>
          <p:cNvPr id="29699" name="Notes Placeholder 2"/>
          <p:cNvSpPr>
            <a:spLocks noGrp="1"/>
          </p:cNvSpPr>
          <p:nvPr>
            <p:ph type="body" idx="1"/>
          </p:nvPr>
        </p:nvSpPr>
        <p:spPr>
          <a:noFill/>
        </p:spPr>
        <p:txBody>
          <a:bodyPr/>
          <a:lstStyle/>
          <a:p>
            <a:endParaRPr lang="en-GB" altLang="en-US" smtClean="0"/>
          </a:p>
        </p:txBody>
      </p:sp>
      <p:sp>
        <p:nvSpPr>
          <p:cNvPr id="29700" name="Slide Number Placeholder 3"/>
          <p:cNvSpPr>
            <a:spLocks noGrp="1"/>
          </p:cNvSpPr>
          <p:nvPr>
            <p:ph type="sldNum" sz="quarter" idx="5"/>
          </p:nvPr>
        </p:nvSpPr>
        <p:spPr>
          <a:xfrm>
            <a:off x="3884613" y="8685706"/>
            <a:ext cx="2971800" cy="456835"/>
          </a:xfrm>
          <a:prstGeom prst="rect">
            <a:avLst/>
          </a:prstGeom>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6C6A1C6-1173-4F09-BADC-DD3BE6B65BD8}" type="slidenum">
              <a:rPr lang="en-GB" altLang="en-US" sz="1300" smtClean="0"/>
              <a:pPr eaLnBrk="1" hangingPunct="1">
                <a:spcBef>
                  <a:spcPct val="0"/>
                </a:spcBef>
              </a:pPr>
              <a:t>16</a:t>
            </a:fld>
            <a:endParaRPr lang="en-GB" altLang="en-US" sz="130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381000" y="685800"/>
            <a:ext cx="6096000" cy="3429000"/>
          </a:xfrm>
          <a:ln/>
        </p:spPr>
      </p:sp>
      <p:sp>
        <p:nvSpPr>
          <p:cNvPr id="36867" name="Notes Placeholder 2"/>
          <p:cNvSpPr>
            <a:spLocks noGrp="1"/>
          </p:cNvSpPr>
          <p:nvPr>
            <p:ph type="body" idx="1"/>
          </p:nvPr>
        </p:nvSpPr>
        <p:spPr>
          <a:noFill/>
        </p:spPr>
        <p:txBody>
          <a:bodyPr/>
          <a:lstStyle/>
          <a:p>
            <a:endParaRPr lang="en-GB" altLang="en-US" dirty="0" smtClean="0">
              <a:latin typeface="Arial" panose="020B0604020202020204" pitchFamily="34" charset="0"/>
            </a:endParaRPr>
          </a:p>
        </p:txBody>
      </p:sp>
      <p:sp>
        <p:nvSpPr>
          <p:cNvPr id="36868" name="Slide Number Placeholder 3"/>
          <p:cNvSpPr>
            <a:spLocks noGrp="1"/>
          </p:cNvSpPr>
          <p:nvPr>
            <p:ph type="sldNum" sz="quarter" idx="5"/>
          </p:nvPr>
        </p:nvSpPr>
        <p:spPr>
          <a:xfrm>
            <a:off x="3884613" y="9447213"/>
            <a:ext cx="2971800" cy="496887"/>
          </a:xfrm>
          <a:prstGeom prst="rect">
            <a:avLst/>
          </a:prstGeom>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FFD1BD9E-B6C8-4B59-A8CC-C2E2B18B0959}" type="slidenum">
              <a:rPr lang="en-GB" altLang="en-US" sz="1300"/>
              <a:pPr eaLnBrk="1" hangingPunct="1">
                <a:spcBef>
                  <a:spcPct val="0"/>
                </a:spcBef>
              </a:pPr>
              <a:t>17</a:t>
            </a:fld>
            <a:endParaRPr lang="en-GB" altLang="en-US" sz="1300"/>
          </a:p>
        </p:txBody>
      </p:sp>
    </p:spTree>
    <p:extLst>
      <p:ext uri="{BB962C8B-B14F-4D97-AF65-F5344CB8AC3E}">
        <p14:creationId xmlns:p14="http://schemas.microsoft.com/office/powerpoint/2010/main" val="1188307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381000" y="685800"/>
            <a:ext cx="6096000" cy="3429000"/>
          </a:xfrm>
          <a:ln/>
        </p:spPr>
      </p:sp>
      <p:sp>
        <p:nvSpPr>
          <p:cNvPr id="26627" name="Notes Placeholder 2"/>
          <p:cNvSpPr>
            <a:spLocks noGrp="1"/>
          </p:cNvSpPr>
          <p:nvPr>
            <p:ph type="body" idx="1"/>
          </p:nvPr>
        </p:nvSpPr>
        <p:spPr>
          <a:noFill/>
        </p:spPr>
        <p:txBody>
          <a:bodyPr/>
          <a:lstStyle/>
          <a:p>
            <a:endParaRPr lang="en-US" altLang="en-US" dirty="0" smtClean="0"/>
          </a:p>
        </p:txBody>
      </p:sp>
      <p:sp>
        <p:nvSpPr>
          <p:cNvPr id="26628" name="Slide Number Placeholder 3"/>
          <p:cNvSpPr>
            <a:spLocks noGrp="1"/>
          </p:cNvSpPr>
          <p:nvPr>
            <p:ph type="sldNum" sz="quarter" idx="5"/>
          </p:nvPr>
        </p:nvSpPr>
        <p:spPr>
          <a:xfrm>
            <a:off x="3884613" y="8685706"/>
            <a:ext cx="2971800" cy="456835"/>
          </a:xfrm>
          <a:prstGeom prst="rect">
            <a:avLst/>
          </a:prstGeom>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9C97B6B-F4E2-413D-8527-463F8DED36AD}" type="slidenum">
              <a:rPr lang="en-GB" altLang="en-US" sz="1300" smtClean="0"/>
              <a:pPr eaLnBrk="1" hangingPunct="1">
                <a:spcBef>
                  <a:spcPct val="0"/>
                </a:spcBef>
              </a:pPr>
              <a:t>18</a:t>
            </a:fld>
            <a:endParaRPr lang="en-GB" altLang="en-US" sz="130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381000" y="685800"/>
            <a:ext cx="6096000" cy="3429000"/>
          </a:xfrm>
          <a:ln/>
        </p:spPr>
      </p:sp>
      <p:sp>
        <p:nvSpPr>
          <p:cNvPr id="26627" name="Notes Placeholder 2"/>
          <p:cNvSpPr>
            <a:spLocks noGrp="1"/>
          </p:cNvSpPr>
          <p:nvPr>
            <p:ph type="body" idx="1"/>
          </p:nvPr>
        </p:nvSpPr>
        <p:spPr>
          <a:noFill/>
        </p:spPr>
        <p:txBody>
          <a:bodyPr/>
          <a:lstStyle/>
          <a:p>
            <a:endParaRPr lang="en-US" altLang="en-US" smtClean="0"/>
          </a:p>
        </p:txBody>
      </p:sp>
      <p:sp>
        <p:nvSpPr>
          <p:cNvPr id="26628" name="Slide Number Placeholder 3"/>
          <p:cNvSpPr>
            <a:spLocks noGrp="1"/>
          </p:cNvSpPr>
          <p:nvPr>
            <p:ph type="sldNum" sz="quarter" idx="5"/>
          </p:nvPr>
        </p:nvSpPr>
        <p:spPr>
          <a:xfrm>
            <a:off x="3884613" y="8685706"/>
            <a:ext cx="2971800" cy="456835"/>
          </a:xfrm>
          <a:prstGeom prst="rect">
            <a:avLst/>
          </a:prstGeom>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9C97B6B-F4E2-413D-8527-463F8DED36AD}" type="slidenum">
              <a:rPr lang="en-GB" altLang="en-US" sz="1300" smtClean="0"/>
              <a:pPr eaLnBrk="1" hangingPunct="1">
                <a:spcBef>
                  <a:spcPct val="0"/>
                </a:spcBef>
              </a:pPr>
              <a:t>19</a:t>
            </a:fld>
            <a:endParaRPr lang="en-GB" altLang="en-US" sz="130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50000"/>
              </a:lnSpc>
            </a:pPr>
            <a:endParaRPr lang="en-GB" dirty="0"/>
          </a:p>
        </p:txBody>
      </p:sp>
    </p:spTree>
    <p:extLst>
      <p:ext uri="{BB962C8B-B14F-4D97-AF65-F5344CB8AC3E}">
        <p14:creationId xmlns:p14="http://schemas.microsoft.com/office/powerpoint/2010/main" val="500272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381000" y="685800"/>
            <a:ext cx="6096000" cy="3429000"/>
          </a:xfrm>
          <a:ln/>
        </p:spPr>
      </p:sp>
      <p:sp>
        <p:nvSpPr>
          <p:cNvPr id="36867" name="Notes Placeholder 2"/>
          <p:cNvSpPr>
            <a:spLocks noGrp="1"/>
          </p:cNvSpPr>
          <p:nvPr>
            <p:ph type="body" idx="1"/>
          </p:nvPr>
        </p:nvSpPr>
        <p:spPr>
          <a:noFill/>
        </p:spPr>
        <p:txBody>
          <a:bodyPr/>
          <a:lstStyle/>
          <a:p>
            <a:endParaRPr lang="en-GB" altLang="en-US" dirty="0" smtClean="0">
              <a:latin typeface="Arial" panose="020B0604020202020204" pitchFamily="34" charset="0"/>
            </a:endParaRPr>
          </a:p>
        </p:txBody>
      </p:sp>
      <p:sp>
        <p:nvSpPr>
          <p:cNvPr id="36868" name="Slide Number Placeholder 3"/>
          <p:cNvSpPr>
            <a:spLocks noGrp="1"/>
          </p:cNvSpPr>
          <p:nvPr>
            <p:ph type="sldNum" sz="quarter" idx="5"/>
          </p:nvPr>
        </p:nvSpPr>
        <p:spPr>
          <a:xfrm>
            <a:off x="3884613" y="9447213"/>
            <a:ext cx="2971800" cy="496887"/>
          </a:xfrm>
          <a:prstGeom prst="rect">
            <a:avLst/>
          </a:prstGeom>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FFD1BD9E-B6C8-4B59-A8CC-C2E2B18B0959}" type="slidenum">
              <a:rPr lang="en-GB" altLang="en-US" sz="1300">
                <a:solidFill>
                  <a:prstClr val="black"/>
                </a:solidFill>
              </a:rPr>
              <a:pPr eaLnBrk="1" hangingPunct="1">
                <a:spcBef>
                  <a:spcPct val="0"/>
                </a:spcBef>
              </a:pPr>
              <a:t>2</a:t>
            </a:fld>
            <a:endParaRPr lang="en-GB" altLang="en-US" sz="1300">
              <a:solidFill>
                <a:prstClr val="black"/>
              </a:solidFill>
            </a:endParaRPr>
          </a:p>
        </p:txBody>
      </p:sp>
    </p:spTree>
    <p:extLst>
      <p:ext uri="{BB962C8B-B14F-4D97-AF65-F5344CB8AC3E}">
        <p14:creationId xmlns:p14="http://schemas.microsoft.com/office/powerpoint/2010/main" val="1188307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nSpc>
                <a:spcPct val="100000"/>
              </a:lnSpc>
              <a:spcBef>
                <a:spcPts val="1600"/>
              </a:spcBef>
              <a:spcAft>
                <a:spcPts val="600"/>
              </a:spcAft>
              <a:buSzTx/>
              <a:buNone/>
              <a:defRPr sz="1800"/>
            </a:pPr>
            <a:r>
              <a:rPr lang="en-GB" sz="2000" b="1" dirty="0" smtClean="0">
                <a:solidFill>
                  <a:srgbClr val="FFFFFF"/>
                </a:solidFill>
              </a:rPr>
              <a:t>We want to see a better deal for people with long-term conditions through:</a:t>
            </a:r>
          </a:p>
          <a:p>
            <a:pPr marL="0" lvl="0" indent="0">
              <a:lnSpc>
                <a:spcPct val="100000"/>
              </a:lnSpc>
              <a:spcBef>
                <a:spcPts val="1600"/>
              </a:spcBef>
              <a:spcAft>
                <a:spcPts val="600"/>
              </a:spcAft>
              <a:buSzTx/>
              <a:buNone/>
              <a:defRPr sz="1800"/>
            </a:pPr>
            <a:r>
              <a:rPr lang="en-GB" sz="2000" dirty="0" smtClean="0">
                <a:solidFill>
                  <a:srgbClr val="FFFFFF"/>
                </a:solidFill>
              </a:rPr>
              <a:t>Better conversations between people and the professionals who support them</a:t>
            </a:r>
          </a:p>
          <a:p>
            <a:pPr marL="0" lvl="0" indent="0">
              <a:lnSpc>
                <a:spcPct val="100000"/>
              </a:lnSpc>
              <a:spcBef>
                <a:spcPts val="1600"/>
              </a:spcBef>
              <a:spcAft>
                <a:spcPts val="600"/>
              </a:spcAft>
              <a:buSzTx/>
              <a:buNone/>
              <a:defRPr sz="1800"/>
            </a:pPr>
            <a:r>
              <a:rPr lang="en-GB" sz="2000" dirty="0" smtClean="0">
                <a:solidFill>
                  <a:srgbClr val="FFFFFF"/>
                </a:solidFill>
              </a:rPr>
              <a:t>Growing and nurturing strong communities and social support which are vital for wellbeing</a:t>
            </a:r>
          </a:p>
          <a:p>
            <a:pPr marL="0" lvl="0" indent="0">
              <a:lnSpc>
                <a:spcPct val="100000"/>
              </a:lnSpc>
              <a:spcBef>
                <a:spcPts val="1600"/>
              </a:spcBef>
              <a:spcAft>
                <a:spcPts val="600"/>
              </a:spcAft>
              <a:buSzTx/>
              <a:buNone/>
              <a:defRPr sz="1800"/>
            </a:pPr>
            <a:r>
              <a:rPr lang="en-GB" sz="2000" dirty="0" smtClean="0">
                <a:solidFill>
                  <a:srgbClr val="FFFFFF"/>
                </a:solidFill>
              </a:rPr>
              <a:t>Co-production being embedded at every level within the NHS – a truly people-powered system</a:t>
            </a:r>
          </a:p>
          <a:p>
            <a:pPr>
              <a:lnSpc>
                <a:spcPct val="150000"/>
              </a:lnSpc>
            </a:pPr>
            <a:endParaRPr lang="en-GB" dirty="0"/>
          </a:p>
        </p:txBody>
      </p:sp>
    </p:spTree>
    <p:extLst>
      <p:ext uri="{BB962C8B-B14F-4D97-AF65-F5344CB8AC3E}">
        <p14:creationId xmlns:p14="http://schemas.microsoft.com/office/powerpoint/2010/main" val="500272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381000" y="685800"/>
            <a:ext cx="6096000" cy="3429000"/>
          </a:xfrm>
          <a:ln/>
        </p:spPr>
      </p:sp>
      <p:sp>
        <p:nvSpPr>
          <p:cNvPr id="36867" name="Notes Placeholder 2"/>
          <p:cNvSpPr>
            <a:spLocks noGrp="1"/>
          </p:cNvSpPr>
          <p:nvPr>
            <p:ph type="body" idx="1"/>
          </p:nvPr>
        </p:nvSpPr>
        <p:spPr>
          <a:noFill/>
        </p:spPr>
        <p:txBody>
          <a:bodyPr/>
          <a:lstStyle/>
          <a:p>
            <a:endParaRPr lang="en-GB" altLang="en-US" dirty="0" smtClean="0">
              <a:latin typeface="Arial" panose="020B0604020202020204" pitchFamily="34" charset="0"/>
            </a:endParaRPr>
          </a:p>
        </p:txBody>
      </p:sp>
      <p:sp>
        <p:nvSpPr>
          <p:cNvPr id="36868" name="Slide Number Placeholder 3"/>
          <p:cNvSpPr>
            <a:spLocks noGrp="1"/>
          </p:cNvSpPr>
          <p:nvPr>
            <p:ph type="sldNum" sz="quarter" idx="5"/>
          </p:nvPr>
        </p:nvSpPr>
        <p:spPr>
          <a:xfrm>
            <a:off x="3884613" y="9447213"/>
            <a:ext cx="2971800" cy="496887"/>
          </a:xfrm>
          <a:prstGeom prst="rect">
            <a:avLst/>
          </a:prstGeom>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FFD1BD9E-B6C8-4B59-A8CC-C2E2B18B0959}" type="slidenum">
              <a:rPr lang="en-GB" altLang="en-US" sz="1300">
                <a:solidFill>
                  <a:prstClr val="black"/>
                </a:solidFill>
              </a:rPr>
              <a:pPr eaLnBrk="1" hangingPunct="1">
                <a:spcBef>
                  <a:spcPct val="0"/>
                </a:spcBef>
              </a:pPr>
              <a:t>5</a:t>
            </a:fld>
            <a:endParaRPr lang="en-GB" altLang="en-US" sz="1300">
              <a:solidFill>
                <a:prstClr val="black"/>
              </a:solidFill>
            </a:endParaRPr>
          </a:p>
        </p:txBody>
      </p:sp>
    </p:spTree>
    <p:extLst>
      <p:ext uri="{BB962C8B-B14F-4D97-AF65-F5344CB8AC3E}">
        <p14:creationId xmlns:p14="http://schemas.microsoft.com/office/powerpoint/2010/main" val="1188307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381000" y="685800"/>
            <a:ext cx="6096000" cy="3429000"/>
          </a:xfrm>
          <a:ln/>
        </p:spPr>
      </p:sp>
      <p:sp>
        <p:nvSpPr>
          <p:cNvPr id="36867" name="Notes Placeholder 2"/>
          <p:cNvSpPr>
            <a:spLocks noGrp="1"/>
          </p:cNvSpPr>
          <p:nvPr>
            <p:ph type="body" idx="1"/>
          </p:nvPr>
        </p:nvSpPr>
        <p:spPr>
          <a:noFill/>
        </p:spPr>
        <p:txBody>
          <a:bodyPr/>
          <a:lstStyle/>
          <a:p>
            <a:endParaRPr lang="en-GB" altLang="en-US" dirty="0" smtClean="0">
              <a:latin typeface="Arial" panose="020B0604020202020204" pitchFamily="34" charset="0"/>
            </a:endParaRPr>
          </a:p>
        </p:txBody>
      </p:sp>
      <p:sp>
        <p:nvSpPr>
          <p:cNvPr id="36868" name="Slide Number Placeholder 3"/>
          <p:cNvSpPr>
            <a:spLocks noGrp="1"/>
          </p:cNvSpPr>
          <p:nvPr>
            <p:ph type="sldNum" sz="quarter" idx="5"/>
          </p:nvPr>
        </p:nvSpPr>
        <p:spPr>
          <a:xfrm>
            <a:off x="3884613" y="9447213"/>
            <a:ext cx="2971800" cy="496887"/>
          </a:xfrm>
          <a:prstGeom prst="rect">
            <a:avLst/>
          </a:prstGeom>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FFD1BD9E-B6C8-4B59-A8CC-C2E2B18B0959}" type="slidenum">
              <a:rPr lang="en-GB" altLang="en-US" sz="1300">
                <a:solidFill>
                  <a:prstClr val="black"/>
                </a:solidFill>
              </a:rPr>
              <a:pPr eaLnBrk="1" hangingPunct="1">
                <a:spcBef>
                  <a:spcPct val="0"/>
                </a:spcBef>
              </a:pPr>
              <a:t>6</a:t>
            </a:fld>
            <a:endParaRPr lang="en-GB" altLang="en-US" sz="1300">
              <a:solidFill>
                <a:prstClr val="black"/>
              </a:solidFill>
            </a:endParaRPr>
          </a:p>
        </p:txBody>
      </p:sp>
    </p:spTree>
    <p:extLst>
      <p:ext uri="{BB962C8B-B14F-4D97-AF65-F5344CB8AC3E}">
        <p14:creationId xmlns:p14="http://schemas.microsoft.com/office/powerpoint/2010/main" val="1188307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381000" y="685800"/>
            <a:ext cx="6096000" cy="3429000"/>
          </a:xfrm>
          <a:ln/>
        </p:spPr>
      </p:sp>
      <p:sp>
        <p:nvSpPr>
          <p:cNvPr id="26627" name="Notes Placeholder 2"/>
          <p:cNvSpPr>
            <a:spLocks noGrp="1"/>
          </p:cNvSpPr>
          <p:nvPr>
            <p:ph type="body" idx="1"/>
          </p:nvPr>
        </p:nvSpPr>
        <p:spPr>
          <a:noFill/>
        </p:spPr>
        <p:txBody>
          <a:bodyPr/>
          <a:lstStyle/>
          <a:p>
            <a:endParaRPr lang="en-US" altLang="en-US" smtClean="0"/>
          </a:p>
        </p:txBody>
      </p:sp>
      <p:sp>
        <p:nvSpPr>
          <p:cNvPr id="26628" name="Slide Number Placeholder 3"/>
          <p:cNvSpPr>
            <a:spLocks noGrp="1"/>
          </p:cNvSpPr>
          <p:nvPr>
            <p:ph type="sldNum" sz="quarter" idx="5"/>
          </p:nvPr>
        </p:nvSpPr>
        <p:spPr>
          <a:xfrm>
            <a:off x="3884613" y="8685706"/>
            <a:ext cx="2971800" cy="456835"/>
          </a:xfrm>
          <a:prstGeom prst="rect">
            <a:avLst/>
          </a:prstGeom>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9C97B6B-F4E2-413D-8527-463F8DED36AD}" type="slidenum">
              <a:rPr lang="en-GB" altLang="en-US" sz="1300" smtClean="0"/>
              <a:pPr eaLnBrk="1" hangingPunct="1">
                <a:spcBef>
                  <a:spcPct val="0"/>
                </a:spcBef>
              </a:pPr>
              <a:t>7</a:t>
            </a:fld>
            <a:endParaRPr lang="en-GB" altLang="en-US" sz="13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381000" y="685800"/>
            <a:ext cx="6096000" cy="3429000"/>
          </a:xfrm>
          <a:ln/>
        </p:spPr>
      </p:sp>
      <p:sp>
        <p:nvSpPr>
          <p:cNvPr id="26627" name="Notes Placeholder 2"/>
          <p:cNvSpPr>
            <a:spLocks noGrp="1"/>
          </p:cNvSpPr>
          <p:nvPr>
            <p:ph type="body" idx="1"/>
          </p:nvPr>
        </p:nvSpPr>
        <p:spPr>
          <a:noFill/>
        </p:spPr>
        <p:txBody>
          <a:bodyPr/>
          <a:lstStyle/>
          <a:p>
            <a:endParaRPr lang="en-US" altLang="en-US" smtClean="0"/>
          </a:p>
        </p:txBody>
      </p:sp>
      <p:sp>
        <p:nvSpPr>
          <p:cNvPr id="26628" name="Slide Number Placeholder 3"/>
          <p:cNvSpPr>
            <a:spLocks noGrp="1"/>
          </p:cNvSpPr>
          <p:nvPr>
            <p:ph type="sldNum" sz="quarter" idx="5"/>
          </p:nvPr>
        </p:nvSpPr>
        <p:spPr>
          <a:xfrm>
            <a:off x="3884613" y="8685706"/>
            <a:ext cx="2971800" cy="456835"/>
          </a:xfrm>
          <a:prstGeom prst="rect">
            <a:avLst/>
          </a:prstGeom>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9C97B6B-F4E2-413D-8527-463F8DED36AD}" type="slidenum">
              <a:rPr lang="en-GB" altLang="en-US" sz="1300" smtClean="0"/>
              <a:pPr eaLnBrk="1" hangingPunct="1">
                <a:spcBef>
                  <a:spcPct val="0"/>
                </a:spcBef>
              </a:pPr>
              <a:t>8</a:t>
            </a:fld>
            <a:endParaRPr lang="en-GB" altLang="en-US" sz="13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381000" y="685800"/>
            <a:ext cx="6096000" cy="3429000"/>
          </a:xfrm>
          <a:ln/>
        </p:spPr>
      </p:sp>
      <p:sp>
        <p:nvSpPr>
          <p:cNvPr id="38915"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38916" name="Slide Number Placeholder 3"/>
          <p:cNvSpPr>
            <a:spLocks noGrp="1"/>
          </p:cNvSpPr>
          <p:nvPr>
            <p:ph type="sldNum" sz="quarter" idx="5"/>
          </p:nvPr>
        </p:nvSpPr>
        <p:spPr>
          <a:xfrm>
            <a:off x="3884613" y="9447213"/>
            <a:ext cx="2971800" cy="496887"/>
          </a:xfrm>
          <a:prstGeom prst="rect">
            <a:avLst/>
          </a:prstGeom>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21ED01A4-E545-40B3-8F7F-543305F66C6C}" type="slidenum">
              <a:rPr lang="en-GB" altLang="en-US" sz="1300"/>
              <a:pPr eaLnBrk="1" hangingPunct="1">
                <a:spcBef>
                  <a:spcPct val="0"/>
                </a:spcBef>
              </a:pPr>
              <a:t>9</a:t>
            </a:fld>
            <a:endParaRPr lang="en-GB" altLang="en-US" sz="1300"/>
          </a:p>
        </p:txBody>
      </p:sp>
    </p:spTree>
    <p:extLst>
      <p:ext uri="{BB962C8B-B14F-4D97-AF65-F5344CB8AC3E}">
        <p14:creationId xmlns:p14="http://schemas.microsoft.com/office/powerpoint/2010/main" val="3941057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381000" y="685800"/>
            <a:ext cx="6096000" cy="3429000"/>
          </a:xfrm>
          <a:ln/>
        </p:spPr>
      </p:sp>
      <p:sp>
        <p:nvSpPr>
          <p:cNvPr id="26627" name="Notes Placeholder 2"/>
          <p:cNvSpPr>
            <a:spLocks noGrp="1"/>
          </p:cNvSpPr>
          <p:nvPr>
            <p:ph type="body" idx="1"/>
          </p:nvPr>
        </p:nvSpPr>
        <p:spPr>
          <a:noFill/>
        </p:spPr>
        <p:txBody>
          <a:bodyPr/>
          <a:lstStyle/>
          <a:p>
            <a:endParaRPr lang="en-US" altLang="en-US" smtClean="0"/>
          </a:p>
        </p:txBody>
      </p:sp>
      <p:sp>
        <p:nvSpPr>
          <p:cNvPr id="26628" name="Slide Number Placeholder 3"/>
          <p:cNvSpPr>
            <a:spLocks noGrp="1"/>
          </p:cNvSpPr>
          <p:nvPr>
            <p:ph type="sldNum" sz="quarter" idx="5"/>
          </p:nvPr>
        </p:nvSpPr>
        <p:spPr>
          <a:xfrm>
            <a:off x="3884613" y="8685706"/>
            <a:ext cx="2971800" cy="456835"/>
          </a:xfrm>
          <a:prstGeom prst="rect">
            <a:avLst/>
          </a:prstGeom>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9C97B6B-F4E2-413D-8527-463F8DED36AD}" type="slidenum">
              <a:rPr lang="en-GB" altLang="en-US" sz="1300" smtClean="0"/>
              <a:pPr eaLnBrk="1" hangingPunct="1">
                <a:spcBef>
                  <a:spcPct val="0"/>
                </a:spcBef>
              </a:pPr>
              <a:t>10</a:t>
            </a:fld>
            <a:endParaRPr lang="en-GB" altLang="en-US" sz="13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0" name="Shape 10"/>
          <p:cNvSpPr>
            <a:spLocks noGrp="1"/>
          </p:cNvSpPr>
          <p:nvPr>
            <p:ph type="title"/>
          </p:nvPr>
        </p:nvSpPr>
        <p:spPr>
          <a:prstGeom prst="rect">
            <a:avLst/>
          </a:prstGeom>
        </p:spPr>
        <p:txBody>
          <a:bodyPr/>
          <a:lstStyle/>
          <a:p>
            <a:pPr lvl="0">
              <a:defRPr sz="1800"/>
            </a:pPr>
            <a:r>
              <a:rPr sz="4400"/>
              <a:t>Click to edit Master title style</a:t>
            </a:r>
          </a:p>
        </p:txBody>
      </p:sp>
      <p:sp>
        <p:nvSpPr>
          <p:cNvPr id="11" name="Shape 11"/>
          <p:cNvSpPr>
            <a:spLocks noGrp="1"/>
          </p:cNvSpPr>
          <p:nvPr>
            <p:ph type="body" idx="1"/>
          </p:nvPr>
        </p:nvSpPr>
        <p:spPr>
          <a:prstGeom prst="rect">
            <a:avLst/>
          </a:prstGeom>
        </p:spPr>
        <p:txBody>
          <a:bodyPr/>
          <a:lstStyle/>
          <a:p>
            <a:pPr lvl="0">
              <a:defRPr sz="1800"/>
            </a:pPr>
            <a:r>
              <a:rPr sz="2800"/>
              <a:t>Click to edit Master text styles</a:t>
            </a:r>
          </a:p>
          <a:p>
            <a:pPr lvl="1">
              <a:defRPr sz="1800"/>
            </a:pPr>
            <a:r>
              <a:rPr sz="2800"/>
              <a:t>Second level</a:t>
            </a:r>
          </a:p>
          <a:p>
            <a:pPr lvl="2">
              <a:defRPr sz="1800"/>
            </a:pPr>
            <a:r>
              <a:rPr sz="2800"/>
              <a:t>Third level</a:t>
            </a:r>
          </a:p>
          <a:p>
            <a:pPr lvl="3">
              <a:defRPr sz="1800"/>
            </a:pPr>
            <a:r>
              <a:rPr sz="2800"/>
              <a:t>Fourth level</a:t>
            </a:r>
          </a:p>
          <a:p>
            <a:pPr lvl="4">
              <a:defRPr sz="1800"/>
            </a:pPr>
            <a:r>
              <a:rPr sz="2800"/>
              <a:t>Fifth level</a:t>
            </a:r>
          </a:p>
        </p:txBody>
      </p:sp>
      <p:sp>
        <p:nvSpPr>
          <p:cNvPr id="12" name="Shape 12"/>
          <p:cNvSpPr>
            <a:spLocks noGrp="1"/>
          </p:cNvSpPr>
          <p:nvPr>
            <p:ph type="sldNum" sz="quarter" idx="2"/>
          </p:nvPr>
        </p:nvSpPr>
        <p:spPr>
          <a:xfrm>
            <a:off x="8610600" y="6400413"/>
            <a:ext cx="2743200" cy="276999"/>
          </a:xfrm>
          <a:prstGeom prst="rect">
            <a:avLst/>
          </a:prstGeom>
        </p:spPr>
        <p:txBody>
          <a:bodyPr/>
          <a:lstStyle/>
          <a:p>
            <a:pPr lvl="0"/>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43" name="Shape 43"/>
          <p:cNvSpPr>
            <a:spLocks noGrp="1"/>
          </p:cNvSpPr>
          <p:nvPr>
            <p:ph type="title"/>
          </p:nvPr>
        </p:nvSpPr>
        <p:spPr>
          <a:xfrm>
            <a:off x="8724900" y="0"/>
            <a:ext cx="2628900" cy="6542088"/>
          </a:xfrm>
          <a:prstGeom prst="rect">
            <a:avLst/>
          </a:prstGeom>
        </p:spPr>
        <p:txBody>
          <a:bodyPr/>
          <a:lstStyle/>
          <a:p>
            <a:pPr lvl="0">
              <a:defRPr sz="1800"/>
            </a:pPr>
            <a:r>
              <a:rPr sz="4400"/>
              <a:t>Click to edit Master title style</a:t>
            </a:r>
          </a:p>
        </p:txBody>
      </p:sp>
      <p:sp>
        <p:nvSpPr>
          <p:cNvPr id="44" name="Shape 44"/>
          <p:cNvSpPr>
            <a:spLocks noGrp="1"/>
          </p:cNvSpPr>
          <p:nvPr>
            <p:ph type="body" idx="1"/>
          </p:nvPr>
        </p:nvSpPr>
        <p:spPr>
          <a:xfrm>
            <a:off x="838200" y="365125"/>
            <a:ext cx="7734300" cy="6492875"/>
          </a:xfrm>
          <a:prstGeom prst="rect">
            <a:avLst/>
          </a:prstGeom>
        </p:spPr>
        <p:txBody>
          <a:bodyPr/>
          <a:lstStyle/>
          <a:p>
            <a:pPr lvl="0">
              <a:defRPr sz="1800"/>
            </a:pPr>
            <a:r>
              <a:rPr sz="2800"/>
              <a:t>Click to edit Master text styles</a:t>
            </a:r>
          </a:p>
          <a:p>
            <a:pPr lvl="1">
              <a:defRPr sz="1800"/>
            </a:pPr>
            <a:r>
              <a:rPr sz="2800"/>
              <a:t>Second level</a:t>
            </a:r>
          </a:p>
          <a:p>
            <a:pPr lvl="2">
              <a:defRPr sz="1800"/>
            </a:pPr>
            <a:r>
              <a:rPr sz="2800"/>
              <a:t>Third level</a:t>
            </a:r>
          </a:p>
          <a:p>
            <a:pPr lvl="3">
              <a:defRPr sz="1800"/>
            </a:pPr>
            <a:r>
              <a:rPr sz="2800"/>
              <a:t>Fourth level</a:t>
            </a:r>
          </a:p>
          <a:p>
            <a:pPr lvl="4">
              <a:defRPr sz="1800"/>
            </a:pPr>
            <a:r>
              <a:rPr sz="2800"/>
              <a:t>Fifth level</a:t>
            </a:r>
          </a:p>
        </p:txBody>
      </p:sp>
      <p:sp>
        <p:nvSpPr>
          <p:cNvPr id="45" name="Shape 45"/>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226D08A2-08E0-4143-80CA-F06AC0980706}" type="datetimeFigureOut">
              <a:rPr lang="en-GB" smtClean="0"/>
              <a:t>19/09/2016</a:t>
            </a:fld>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400413"/>
            <a:ext cx="2743200" cy="276999"/>
          </a:xfrm>
        </p:spPr>
        <p:txBody>
          <a:bodyPr/>
          <a:lstStyle/>
          <a:p>
            <a:fld id="{E9C06D44-5F25-454B-9D54-E74CECCA8B52}" type="slidenum">
              <a:rPr lang="en-GB" smtClean="0"/>
              <a:t>‹#›</a:t>
            </a:fld>
            <a:endParaRPr lang="en-GB"/>
          </a:p>
        </p:txBody>
      </p:sp>
    </p:spTree>
    <p:extLst>
      <p:ext uri="{BB962C8B-B14F-4D97-AF65-F5344CB8AC3E}">
        <p14:creationId xmlns:p14="http://schemas.microsoft.com/office/powerpoint/2010/main" val="229426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1"/>
            <a:ext cx="10966451" cy="1141413"/>
          </a:xfrm>
        </p:spPr>
        <p:txBody>
          <a:bodyPr/>
          <a:lstStyle/>
          <a:p>
            <a:r>
              <a:rPr lang="en-US" smtClean="0"/>
              <a:t>Click to edit Master title style</a:t>
            </a:r>
            <a:endParaRPr lang="en-GB"/>
          </a:p>
        </p:txBody>
      </p:sp>
    </p:spTree>
    <p:extLst>
      <p:ext uri="{BB962C8B-B14F-4D97-AF65-F5344CB8AC3E}">
        <p14:creationId xmlns:p14="http://schemas.microsoft.com/office/powerpoint/2010/main" val="729407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0" name="Shape 10"/>
          <p:cNvSpPr>
            <a:spLocks noGrp="1"/>
          </p:cNvSpPr>
          <p:nvPr>
            <p:ph type="title"/>
          </p:nvPr>
        </p:nvSpPr>
        <p:spPr>
          <a:prstGeom prst="rect">
            <a:avLst/>
          </a:prstGeom>
        </p:spPr>
        <p:txBody>
          <a:bodyPr/>
          <a:lstStyle/>
          <a:p>
            <a:pPr lvl="0">
              <a:defRPr sz="1800"/>
            </a:pPr>
            <a:r>
              <a:rPr sz="4400"/>
              <a:t>Click to edit Master title style</a:t>
            </a:r>
          </a:p>
        </p:txBody>
      </p:sp>
      <p:sp>
        <p:nvSpPr>
          <p:cNvPr id="11" name="Shape 11"/>
          <p:cNvSpPr>
            <a:spLocks noGrp="1"/>
          </p:cNvSpPr>
          <p:nvPr>
            <p:ph type="body" idx="1"/>
          </p:nvPr>
        </p:nvSpPr>
        <p:spPr>
          <a:prstGeom prst="rect">
            <a:avLst/>
          </a:prstGeom>
        </p:spPr>
        <p:txBody>
          <a:bodyPr/>
          <a:lstStyle/>
          <a:p>
            <a:pPr lvl="0">
              <a:defRPr sz="1800"/>
            </a:pPr>
            <a:r>
              <a:rPr sz="2800"/>
              <a:t>Click to edit Master text styles</a:t>
            </a:r>
          </a:p>
          <a:p>
            <a:pPr lvl="1">
              <a:defRPr sz="1800"/>
            </a:pPr>
            <a:r>
              <a:rPr sz="2800"/>
              <a:t>Second level</a:t>
            </a:r>
          </a:p>
          <a:p>
            <a:pPr lvl="2">
              <a:defRPr sz="1800"/>
            </a:pPr>
            <a:r>
              <a:rPr sz="2800"/>
              <a:t>Third level</a:t>
            </a:r>
          </a:p>
          <a:p>
            <a:pPr lvl="3">
              <a:defRPr sz="1800"/>
            </a:pPr>
            <a:r>
              <a:rPr sz="2800"/>
              <a:t>Fourth level</a:t>
            </a:r>
          </a:p>
          <a:p>
            <a:pPr lvl="4">
              <a:defRPr sz="1800"/>
            </a:pPr>
            <a:r>
              <a:rPr sz="2800"/>
              <a:t>Fifth level</a:t>
            </a:r>
          </a:p>
        </p:txBody>
      </p:sp>
      <p:sp>
        <p:nvSpPr>
          <p:cNvPr id="12" name="Shape 1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9066027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4" name="Shape 14"/>
          <p:cNvSpPr>
            <a:spLocks noGrp="1"/>
          </p:cNvSpPr>
          <p:nvPr>
            <p:ph type="title"/>
          </p:nvPr>
        </p:nvSpPr>
        <p:spPr>
          <a:xfrm>
            <a:off x="831851" y="30"/>
            <a:ext cx="10515600" cy="4562475"/>
          </a:xfrm>
          <a:prstGeom prst="rect">
            <a:avLst/>
          </a:prstGeom>
        </p:spPr>
        <p:txBody>
          <a:bodyPr anchor="b"/>
          <a:lstStyle>
            <a:lvl1pPr>
              <a:defRPr sz="6000"/>
            </a:lvl1pPr>
          </a:lstStyle>
          <a:p>
            <a:pPr lvl="0">
              <a:defRPr sz="1800"/>
            </a:pPr>
            <a:r>
              <a:rPr sz="6000"/>
              <a:t>Click to edit Master title style</a:t>
            </a:r>
          </a:p>
        </p:txBody>
      </p:sp>
      <p:sp>
        <p:nvSpPr>
          <p:cNvPr id="15" name="Shape 15"/>
          <p:cNvSpPr>
            <a:spLocks noGrp="1"/>
          </p:cNvSpPr>
          <p:nvPr>
            <p:ph type="body" idx="1"/>
          </p:nvPr>
        </p:nvSpPr>
        <p:spPr>
          <a:xfrm>
            <a:off x="831851" y="4589462"/>
            <a:ext cx="10515600" cy="2268538"/>
          </a:xfrm>
          <a:prstGeom prst="rect">
            <a:avLst/>
          </a:prstGeom>
        </p:spPr>
        <p:txBody>
          <a:bodyPr/>
          <a:lstStyle>
            <a:lvl1pPr marL="0" indent="0">
              <a:buSzTx/>
              <a:buFontTx/>
              <a:buNone/>
              <a:defRPr sz="2400">
                <a:solidFill>
                  <a:srgbClr val="888888"/>
                </a:solidFill>
              </a:defRPr>
            </a:lvl1pPr>
          </a:lstStyle>
          <a:p>
            <a:pPr lvl="0">
              <a:defRPr sz="1800">
                <a:solidFill>
                  <a:srgbClr val="000000"/>
                </a:solidFill>
              </a:defRPr>
            </a:pPr>
            <a:r>
              <a:rPr sz="2400">
                <a:solidFill>
                  <a:srgbClr val="888888"/>
                </a:solidFill>
              </a:rPr>
              <a:t>Click to edit Master text styles</a:t>
            </a:r>
          </a:p>
        </p:txBody>
      </p:sp>
      <p:sp>
        <p:nvSpPr>
          <p:cNvPr id="16" name="Shape 1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6478554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4400"/>
              <a:t>Click to edit Master title style</a:t>
            </a:r>
          </a:p>
        </p:txBody>
      </p:sp>
      <p:sp>
        <p:nvSpPr>
          <p:cNvPr id="19" name="Shape 19"/>
          <p:cNvSpPr>
            <a:spLocks noGrp="1"/>
          </p:cNvSpPr>
          <p:nvPr>
            <p:ph type="body" idx="1"/>
          </p:nvPr>
        </p:nvSpPr>
        <p:spPr>
          <a:xfrm>
            <a:off x="838200" y="1825655"/>
            <a:ext cx="5181600" cy="5032375"/>
          </a:xfrm>
          <a:prstGeom prst="rect">
            <a:avLst/>
          </a:prstGeom>
        </p:spPr>
        <p:txBody>
          <a:bodyPr/>
          <a:lstStyle/>
          <a:p>
            <a:pPr lvl="0">
              <a:defRPr sz="1800"/>
            </a:pPr>
            <a:r>
              <a:rPr sz="2800"/>
              <a:t>Click to edit Master text styles</a:t>
            </a:r>
          </a:p>
          <a:p>
            <a:pPr lvl="1">
              <a:defRPr sz="1800"/>
            </a:pPr>
            <a:r>
              <a:rPr sz="2800"/>
              <a:t>Second level</a:t>
            </a:r>
          </a:p>
          <a:p>
            <a:pPr lvl="2">
              <a:defRPr sz="1800"/>
            </a:pPr>
            <a:r>
              <a:rPr sz="2800"/>
              <a:t>Third level</a:t>
            </a:r>
          </a:p>
          <a:p>
            <a:pPr lvl="3">
              <a:defRPr sz="1800"/>
            </a:pPr>
            <a:r>
              <a:rPr sz="2800"/>
              <a:t>Fourth level</a:t>
            </a:r>
          </a:p>
          <a:p>
            <a:pPr lvl="4">
              <a:defRPr sz="1800"/>
            </a:pPr>
            <a:r>
              <a:rPr sz="2800"/>
              <a:t>Fifth level</a:t>
            </a:r>
          </a:p>
        </p:txBody>
      </p:sp>
      <p:sp>
        <p:nvSpPr>
          <p:cNvPr id="20" name="Shape 20"/>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1026666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2" name="Shape 22"/>
          <p:cNvSpPr>
            <a:spLocks noGrp="1"/>
          </p:cNvSpPr>
          <p:nvPr>
            <p:ph type="title"/>
          </p:nvPr>
        </p:nvSpPr>
        <p:spPr>
          <a:xfrm>
            <a:off x="839799" y="365129"/>
            <a:ext cx="10515601" cy="1325563"/>
          </a:xfrm>
          <a:prstGeom prst="rect">
            <a:avLst/>
          </a:prstGeom>
        </p:spPr>
        <p:txBody>
          <a:bodyPr/>
          <a:lstStyle/>
          <a:p>
            <a:pPr lvl="0">
              <a:defRPr sz="1800"/>
            </a:pPr>
            <a:r>
              <a:rPr sz="4400"/>
              <a:t>Click to edit Master title style</a:t>
            </a:r>
          </a:p>
        </p:txBody>
      </p:sp>
      <p:sp>
        <p:nvSpPr>
          <p:cNvPr id="23" name="Shape 23"/>
          <p:cNvSpPr>
            <a:spLocks noGrp="1"/>
          </p:cNvSpPr>
          <p:nvPr>
            <p:ph type="body" idx="1"/>
          </p:nvPr>
        </p:nvSpPr>
        <p:spPr>
          <a:xfrm>
            <a:off x="839788" y="1681166"/>
            <a:ext cx="5157789" cy="823913"/>
          </a:xfrm>
          <a:prstGeom prst="rect">
            <a:avLst/>
          </a:prstGeom>
        </p:spPr>
        <p:txBody>
          <a:bodyPr anchor="b"/>
          <a:lstStyle>
            <a:lvl1pPr marL="0" indent="0">
              <a:buSzTx/>
              <a:buFontTx/>
              <a:buNone/>
              <a:defRPr sz="2400"/>
            </a:lvl1pPr>
          </a:lstStyle>
          <a:p>
            <a:pPr lvl="0">
              <a:defRPr sz="1800"/>
            </a:pPr>
            <a:r>
              <a:rPr sz="2400"/>
              <a:t>Click to edit Master text styles</a:t>
            </a:r>
          </a:p>
        </p:txBody>
      </p:sp>
      <p:sp>
        <p:nvSpPr>
          <p:cNvPr id="24" name="Shape 24"/>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1123086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6" name="Shape 26"/>
          <p:cNvSpPr>
            <a:spLocks noGrp="1"/>
          </p:cNvSpPr>
          <p:nvPr>
            <p:ph type="title"/>
          </p:nvPr>
        </p:nvSpPr>
        <p:spPr>
          <a:xfrm>
            <a:off x="838200" y="365129"/>
            <a:ext cx="10515600" cy="1325563"/>
          </a:xfrm>
          <a:prstGeom prst="rect">
            <a:avLst/>
          </a:prstGeom>
        </p:spPr>
        <p:txBody>
          <a:bodyPr/>
          <a:lstStyle/>
          <a:p>
            <a:pPr lvl="0">
              <a:defRPr sz="1800"/>
            </a:pPr>
            <a:r>
              <a:rPr sz="4400"/>
              <a:t>Click to edit Master title style</a:t>
            </a:r>
          </a:p>
        </p:txBody>
      </p:sp>
      <p:sp>
        <p:nvSpPr>
          <p:cNvPr id="27" name="Shape 27"/>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4013552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9" name="Shape 29"/>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58319689"/>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1" name="Shape 31"/>
          <p:cNvSpPr>
            <a:spLocks noGrp="1"/>
          </p:cNvSpPr>
          <p:nvPr>
            <p:ph type="title"/>
          </p:nvPr>
        </p:nvSpPr>
        <p:spPr>
          <a:xfrm>
            <a:off x="839807" y="0"/>
            <a:ext cx="3932239" cy="2057400"/>
          </a:xfrm>
          <a:prstGeom prst="rect">
            <a:avLst/>
          </a:prstGeom>
        </p:spPr>
        <p:txBody>
          <a:bodyPr anchor="b"/>
          <a:lstStyle>
            <a:lvl1pPr>
              <a:defRPr sz="3200"/>
            </a:lvl1pPr>
          </a:lstStyle>
          <a:p>
            <a:pPr lvl="0">
              <a:defRPr sz="1800"/>
            </a:pPr>
            <a:r>
              <a:rPr sz="3200"/>
              <a:t>Click to edit Master title style</a:t>
            </a:r>
          </a:p>
        </p:txBody>
      </p:sp>
      <p:sp>
        <p:nvSpPr>
          <p:cNvPr id="32" name="Shape 32"/>
          <p:cNvSpPr>
            <a:spLocks noGrp="1"/>
          </p:cNvSpPr>
          <p:nvPr>
            <p:ph type="body" idx="1"/>
          </p:nvPr>
        </p:nvSpPr>
        <p:spPr>
          <a:xfrm>
            <a:off x="5183187" y="987428"/>
            <a:ext cx="6172201" cy="587057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lvl="0">
              <a:defRPr sz="1800"/>
            </a:pPr>
            <a:r>
              <a:rPr sz="3200"/>
              <a:t>Click to edit Master text styles</a:t>
            </a:r>
          </a:p>
          <a:p>
            <a:pPr lvl="1">
              <a:defRPr sz="1800"/>
            </a:pPr>
            <a:r>
              <a:rPr sz="3200"/>
              <a:t>Second level</a:t>
            </a:r>
          </a:p>
          <a:p>
            <a:pPr lvl="2">
              <a:defRPr sz="1800"/>
            </a:pPr>
            <a:r>
              <a:rPr sz="3200"/>
              <a:t>Third level</a:t>
            </a:r>
          </a:p>
          <a:p>
            <a:pPr lvl="3">
              <a:defRPr sz="1800"/>
            </a:pPr>
            <a:r>
              <a:rPr sz="3200"/>
              <a:t>Fourth level</a:t>
            </a:r>
          </a:p>
          <a:p>
            <a:pPr lvl="4">
              <a:defRPr sz="1800"/>
            </a:pPr>
            <a:r>
              <a:rPr sz="3200"/>
              <a:t>Fifth level</a:t>
            </a:r>
          </a:p>
        </p:txBody>
      </p:sp>
      <p:sp>
        <p:nvSpPr>
          <p:cNvPr id="33" name="Shape 3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2406186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4" name="Shape 14"/>
          <p:cNvSpPr>
            <a:spLocks noGrp="1"/>
          </p:cNvSpPr>
          <p:nvPr>
            <p:ph type="title"/>
          </p:nvPr>
        </p:nvSpPr>
        <p:spPr>
          <a:xfrm>
            <a:off x="831850" y="0"/>
            <a:ext cx="10515600" cy="4562475"/>
          </a:xfrm>
          <a:prstGeom prst="rect">
            <a:avLst/>
          </a:prstGeom>
        </p:spPr>
        <p:txBody>
          <a:bodyPr anchor="b"/>
          <a:lstStyle>
            <a:lvl1pPr>
              <a:defRPr sz="6000"/>
            </a:lvl1pPr>
          </a:lstStyle>
          <a:p>
            <a:pPr lvl="0">
              <a:defRPr sz="1800"/>
            </a:pPr>
            <a:r>
              <a:rPr sz="6000"/>
              <a:t>Click to edit Master title style</a:t>
            </a:r>
          </a:p>
        </p:txBody>
      </p:sp>
      <p:sp>
        <p:nvSpPr>
          <p:cNvPr id="15" name="Shape 15"/>
          <p:cNvSpPr>
            <a:spLocks noGrp="1"/>
          </p:cNvSpPr>
          <p:nvPr>
            <p:ph type="body" idx="1"/>
          </p:nvPr>
        </p:nvSpPr>
        <p:spPr>
          <a:xfrm>
            <a:off x="831850" y="4589462"/>
            <a:ext cx="10515600" cy="2268538"/>
          </a:xfrm>
          <a:prstGeom prst="rect">
            <a:avLst/>
          </a:prstGeom>
        </p:spPr>
        <p:txBody>
          <a:bodyPr/>
          <a:lstStyle>
            <a:lvl1pPr marL="0" indent="0">
              <a:buSzTx/>
              <a:buFontTx/>
              <a:buNone/>
              <a:defRPr sz="2400">
                <a:solidFill>
                  <a:srgbClr val="888888"/>
                </a:solidFill>
              </a:defRPr>
            </a:lvl1pPr>
          </a:lstStyle>
          <a:p>
            <a:pPr lvl="0">
              <a:defRPr sz="1800">
                <a:solidFill>
                  <a:srgbClr val="000000"/>
                </a:solidFill>
              </a:defRPr>
            </a:pPr>
            <a:r>
              <a:rPr sz="2400">
                <a:solidFill>
                  <a:srgbClr val="888888"/>
                </a:solidFill>
              </a:rPr>
              <a:t>Click to edit Master text styles</a:t>
            </a:r>
          </a:p>
        </p:txBody>
      </p:sp>
      <p:sp>
        <p:nvSpPr>
          <p:cNvPr id="16" name="Shape 16"/>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5" name="Shape 35"/>
          <p:cNvSpPr>
            <a:spLocks noGrp="1"/>
          </p:cNvSpPr>
          <p:nvPr>
            <p:ph type="title"/>
          </p:nvPr>
        </p:nvSpPr>
        <p:spPr>
          <a:xfrm>
            <a:off x="839807" y="0"/>
            <a:ext cx="3932239" cy="2057400"/>
          </a:xfrm>
          <a:prstGeom prst="rect">
            <a:avLst/>
          </a:prstGeom>
        </p:spPr>
        <p:txBody>
          <a:bodyPr anchor="b"/>
          <a:lstStyle>
            <a:lvl1pPr>
              <a:defRPr sz="3200"/>
            </a:lvl1pPr>
          </a:lstStyle>
          <a:p>
            <a:pPr lvl="0">
              <a:defRPr sz="1800"/>
            </a:pPr>
            <a:r>
              <a:rPr sz="3200"/>
              <a:t>Click to edit Master title style</a:t>
            </a:r>
          </a:p>
        </p:txBody>
      </p:sp>
      <p:sp>
        <p:nvSpPr>
          <p:cNvPr id="36" name="Shape 36"/>
          <p:cNvSpPr>
            <a:spLocks noGrp="1"/>
          </p:cNvSpPr>
          <p:nvPr>
            <p:ph type="body" idx="1"/>
          </p:nvPr>
        </p:nvSpPr>
        <p:spPr>
          <a:xfrm>
            <a:off x="839807" y="2057400"/>
            <a:ext cx="3932239" cy="4800600"/>
          </a:xfrm>
          <a:prstGeom prst="rect">
            <a:avLst/>
          </a:prstGeom>
        </p:spPr>
        <p:txBody>
          <a:bodyPr/>
          <a:lstStyle>
            <a:lvl1pPr marL="0" indent="0">
              <a:buSzTx/>
              <a:buFontTx/>
              <a:buNone/>
              <a:defRPr sz="1600"/>
            </a:lvl1pPr>
          </a:lstStyle>
          <a:p>
            <a:pPr lvl="0">
              <a:defRPr sz="1800"/>
            </a:pPr>
            <a:r>
              <a:rPr sz="1600"/>
              <a:t>Click to edit Master text styles</a:t>
            </a:r>
          </a:p>
        </p:txBody>
      </p:sp>
      <p:sp>
        <p:nvSpPr>
          <p:cNvPr id="37" name="Shape 37"/>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8588679"/>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pPr lvl="0">
              <a:defRPr sz="1800"/>
            </a:pPr>
            <a:r>
              <a:rPr sz="4400"/>
              <a:t>Click to edit Master title style</a:t>
            </a:r>
          </a:p>
        </p:txBody>
      </p:sp>
      <p:sp>
        <p:nvSpPr>
          <p:cNvPr id="40" name="Shape 40"/>
          <p:cNvSpPr>
            <a:spLocks noGrp="1"/>
          </p:cNvSpPr>
          <p:nvPr>
            <p:ph type="body" idx="1"/>
          </p:nvPr>
        </p:nvSpPr>
        <p:spPr>
          <a:prstGeom prst="rect">
            <a:avLst/>
          </a:prstGeom>
        </p:spPr>
        <p:txBody>
          <a:bodyPr/>
          <a:lstStyle/>
          <a:p>
            <a:pPr lvl="0">
              <a:defRPr sz="1800"/>
            </a:pPr>
            <a:r>
              <a:rPr sz="2800"/>
              <a:t>Click to edit Master text styles</a:t>
            </a:r>
          </a:p>
          <a:p>
            <a:pPr lvl="1">
              <a:defRPr sz="1800"/>
            </a:pPr>
            <a:r>
              <a:rPr sz="2800"/>
              <a:t>Second level</a:t>
            </a:r>
          </a:p>
          <a:p>
            <a:pPr lvl="2">
              <a:defRPr sz="1800"/>
            </a:pPr>
            <a:r>
              <a:rPr sz="2800"/>
              <a:t>Third level</a:t>
            </a:r>
          </a:p>
          <a:p>
            <a:pPr lvl="3">
              <a:defRPr sz="1800"/>
            </a:pPr>
            <a:r>
              <a:rPr sz="2800"/>
              <a:t>Fourth level</a:t>
            </a:r>
          </a:p>
          <a:p>
            <a:pPr lvl="4">
              <a:defRPr sz="1800"/>
            </a:pPr>
            <a:r>
              <a:rPr sz="2800"/>
              <a:t>Fifth level</a:t>
            </a:r>
          </a:p>
        </p:txBody>
      </p:sp>
      <p:sp>
        <p:nvSpPr>
          <p:cNvPr id="41" name="Shape 4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3853915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43" name="Shape 43"/>
          <p:cNvSpPr>
            <a:spLocks noGrp="1"/>
          </p:cNvSpPr>
          <p:nvPr>
            <p:ph type="title"/>
          </p:nvPr>
        </p:nvSpPr>
        <p:spPr>
          <a:xfrm>
            <a:off x="8724902" y="0"/>
            <a:ext cx="2628900" cy="6542088"/>
          </a:xfrm>
          <a:prstGeom prst="rect">
            <a:avLst/>
          </a:prstGeom>
        </p:spPr>
        <p:txBody>
          <a:bodyPr/>
          <a:lstStyle/>
          <a:p>
            <a:pPr lvl="0">
              <a:defRPr sz="1800"/>
            </a:pPr>
            <a:r>
              <a:rPr sz="4400"/>
              <a:t>Click to edit Master title style</a:t>
            </a:r>
          </a:p>
        </p:txBody>
      </p:sp>
      <p:sp>
        <p:nvSpPr>
          <p:cNvPr id="44" name="Shape 44"/>
          <p:cNvSpPr>
            <a:spLocks noGrp="1"/>
          </p:cNvSpPr>
          <p:nvPr>
            <p:ph type="body" idx="1"/>
          </p:nvPr>
        </p:nvSpPr>
        <p:spPr>
          <a:xfrm>
            <a:off x="838203" y="365126"/>
            <a:ext cx="7734300" cy="6492875"/>
          </a:xfrm>
          <a:prstGeom prst="rect">
            <a:avLst/>
          </a:prstGeom>
        </p:spPr>
        <p:txBody>
          <a:bodyPr/>
          <a:lstStyle/>
          <a:p>
            <a:pPr lvl="0">
              <a:defRPr sz="1800"/>
            </a:pPr>
            <a:r>
              <a:rPr sz="2800"/>
              <a:t>Click to edit Master text styles</a:t>
            </a:r>
          </a:p>
          <a:p>
            <a:pPr lvl="1">
              <a:defRPr sz="1800"/>
            </a:pPr>
            <a:r>
              <a:rPr sz="2800"/>
              <a:t>Second level</a:t>
            </a:r>
          </a:p>
          <a:p>
            <a:pPr lvl="2">
              <a:defRPr sz="1800"/>
            </a:pPr>
            <a:r>
              <a:rPr sz="2800"/>
              <a:t>Third level</a:t>
            </a:r>
          </a:p>
          <a:p>
            <a:pPr lvl="3">
              <a:defRPr sz="1800"/>
            </a:pPr>
            <a:r>
              <a:rPr sz="2800"/>
              <a:t>Fourth level</a:t>
            </a:r>
          </a:p>
          <a:p>
            <a:pPr lvl="4">
              <a:defRPr sz="1800"/>
            </a:pPr>
            <a:r>
              <a:rPr sz="2800"/>
              <a:t>Fifth level</a:t>
            </a:r>
          </a:p>
        </p:txBody>
      </p:sp>
      <p:sp>
        <p:nvSpPr>
          <p:cNvPr id="45" name="Shape 4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415980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4400"/>
              <a:t>Click to edit Master title style</a:t>
            </a:r>
          </a:p>
        </p:txBody>
      </p:sp>
      <p:sp>
        <p:nvSpPr>
          <p:cNvPr id="19" name="Shape 19"/>
          <p:cNvSpPr>
            <a:spLocks noGrp="1"/>
          </p:cNvSpPr>
          <p:nvPr>
            <p:ph type="body" idx="1"/>
          </p:nvPr>
        </p:nvSpPr>
        <p:spPr>
          <a:xfrm>
            <a:off x="838200" y="1825625"/>
            <a:ext cx="5181600" cy="5032375"/>
          </a:xfrm>
          <a:prstGeom prst="rect">
            <a:avLst/>
          </a:prstGeom>
        </p:spPr>
        <p:txBody>
          <a:bodyPr/>
          <a:lstStyle/>
          <a:p>
            <a:pPr lvl="0">
              <a:defRPr sz="1800"/>
            </a:pPr>
            <a:r>
              <a:rPr sz="2800"/>
              <a:t>Click to edit Master text styles</a:t>
            </a:r>
          </a:p>
          <a:p>
            <a:pPr lvl="1">
              <a:defRPr sz="1800"/>
            </a:pPr>
            <a:r>
              <a:rPr sz="2800"/>
              <a:t>Second level</a:t>
            </a:r>
          </a:p>
          <a:p>
            <a:pPr lvl="2">
              <a:defRPr sz="1800"/>
            </a:pPr>
            <a:r>
              <a:rPr sz="2800"/>
              <a:t>Third level</a:t>
            </a:r>
          </a:p>
          <a:p>
            <a:pPr lvl="3">
              <a:defRPr sz="1800"/>
            </a:pPr>
            <a:r>
              <a:rPr sz="2800"/>
              <a:t>Fourth level</a:t>
            </a:r>
          </a:p>
          <a:p>
            <a:pPr lvl="4">
              <a:defRPr sz="1800"/>
            </a:pPr>
            <a:r>
              <a:rPr sz="2800"/>
              <a:t>Fifth level</a:t>
            </a:r>
          </a:p>
        </p:txBody>
      </p:sp>
      <p:sp>
        <p:nvSpPr>
          <p:cNvPr id="20" name="Shape 20"/>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2" name="Shape 22"/>
          <p:cNvSpPr>
            <a:spLocks noGrp="1"/>
          </p:cNvSpPr>
          <p:nvPr>
            <p:ph type="title"/>
          </p:nvPr>
        </p:nvSpPr>
        <p:spPr>
          <a:xfrm>
            <a:off x="839787" y="365125"/>
            <a:ext cx="10515601" cy="1325563"/>
          </a:xfrm>
          <a:prstGeom prst="rect">
            <a:avLst/>
          </a:prstGeom>
        </p:spPr>
        <p:txBody>
          <a:bodyPr/>
          <a:lstStyle/>
          <a:p>
            <a:pPr lvl="0">
              <a:defRPr sz="1800"/>
            </a:pPr>
            <a:r>
              <a:rPr sz="4400"/>
              <a:t>Click to edit Master title style</a:t>
            </a:r>
          </a:p>
        </p:txBody>
      </p:sp>
      <p:sp>
        <p:nvSpPr>
          <p:cNvPr id="23" name="Shape 23"/>
          <p:cNvSpPr>
            <a:spLocks noGrp="1"/>
          </p:cNvSpPr>
          <p:nvPr>
            <p:ph type="body" idx="1"/>
          </p:nvPr>
        </p:nvSpPr>
        <p:spPr>
          <a:xfrm>
            <a:off x="839787" y="1681163"/>
            <a:ext cx="5157789" cy="823913"/>
          </a:xfrm>
          <a:prstGeom prst="rect">
            <a:avLst/>
          </a:prstGeom>
        </p:spPr>
        <p:txBody>
          <a:bodyPr anchor="b"/>
          <a:lstStyle>
            <a:lvl1pPr marL="0" indent="0">
              <a:buSzTx/>
              <a:buFontTx/>
              <a:buNone/>
              <a:defRPr sz="2400"/>
            </a:lvl1pPr>
          </a:lstStyle>
          <a:p>
            <a:pPr lvl="0">
              <a:defRPr sz="1800"/>
            </a:pPr>
            <a:r>
              <a:rPr sz="2400"/>
              <a:t>Click to edit Master text styles</a:t>
            </a:r>
          </a:p>
        </p:txBody>
      </p:sp>
      <p:sp>
        <p:nvSpPr>
          <p:cNvPr id="24" name="Shape 24"/>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6" name="Shape 26"/>
          <p:cNvSpPr>
            <a:spLocks noGrp="1"/>
          </p:cNvSpPr>
          <p:nvPr>
            <p:ph type="title"/>
          </p:nvPr>
        </p:nvSpPr>
        <p:spPr>
          <a:xfrm>
            <a:off x="838200" y="365125"/>
            <a:ext cx="10515600" cy="1325563"/>
          </a:xfrm>
          <a:prstGeom prst="rect">
            <a:avLst/>
          </a:prstGeom>
        </p:spPr>
        <p:txBody>
          <a:bodyPr/>
          <a:lstStyle/>
          <a:p>
            <a:pPr lvl="0">
              <a:defRPr sz="1800"/>
            </a:pPr>
            <a:r>
              <a:rPr sz="4400"/>
              <a:t>Click to edit Master title style</a:t>
            </a:r>
          </a:p>
        </p:txBody>
      </p:sp>
      <p:sp>
        <p:nvSpPr>
          <p:cNvPr id="27" name="Shape 2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9" name="Shape 29"/>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1" name="Shape 31"/>
          <p:cNvSpPr>
            <a:spLocks noGrp="1"/>
          </p:cNvSpPr>
          <p:nvPr>
            <p:ph type="title"/>
          </p:nvPr>
        </p:nvSpPr>
        <p:spPr>
          <a:xfrm>
            <a:off x="839787" y="0"/>
            <a:ext cx="3932239" cy="2057400"/>
          </a:xfrm>
          <a:prstGeom prst="rect">
            <a:avLst/>
          </a:prstGeom>
        </p:spPr>
        <p:txBody>
          <a:bodyPr anchor="b"/>
          <a:lstStyle>
            <a:lvl1pPr>
              <a:defRPr sz="3200"/>
            </a:lvl1pPr>
          </a:lstStyle>
          <a:p>
            <a:pPr lvl="0">
              <a:defRPr sz="1800"/>
            </a:pPr>
            <a:r>
              <a:rPr sz="3200"/>
              <a:t>Click to edit Master title style</a:t>
            </a:r>
          </a:p>
        </p:txBody>
      </p:sp>
      <p:sp>
        <p:nvSpPr>
          <p:cNvPr id="32" name="Shape 32"/>
          <p:cNvSpPr>
            <a:spLocks noGrp="1"/>
          </p:cNvSpPr>
          <p:nvPr>
            <p:ph type="body" idx="1"/>
          </p:nvPr>
        </p:nvSpPr>
        <p:spPr>
          <a:xfrm>
            <a:off x="5183187" y="987425"/>
            <a:ext cx="6172201" cy="587057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lvl="0">
              <a:defRPr sz="1800"/>
            </a:pPr>
            <a:r>
              <a:rPr sz="3200"/>
              <a:t>Click to edit Master text styles</a:t>
            </a:r>
          </a:p>
          <a:p>
            <a:pPr lvl="1">
              <a:defRPr sz="1800"/>
            </a:pPr>
            <a:r>
              <a:rPr sz="3200"/>
              <a:t>Second level</a:t>
            </a:r>
          </a:p>
          <a:p>
            <a:pPr lvl="2">
              <a:defRPr sz="1800"/>
            </a:pPr>
            <a:r>
              <a:rPr sz="3200"/>
              <a:t>Third level</a:t>
            </a:r>
          </a:p>
          <a:p>
            <a:pPr lvl="3">
              <a:defRPr sz="1800"/>
            </a:pPr>
            <a:r>
              <a:rPr sz="3200"/>
              <a:t>Fourth level</a:t>
            </a:r>
          </a:p>
          <a:p>
            <a:pPr lvl="4">
              <a:defRPr sz="1800"/>
            </a:pPr>
            <a:r>
              <a:rPr sz="3200"/>
              <a:t>Fifth level</a:t>
            </a:r>
          </a:p>
        </p:txBody>
      </p:sp>
      <p:sp>
        <p:nvSpPr>
          <p:cNvPr id="33" name="Shape 33"/>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5" name="Shape 35"/>
          <p:cNvSpPr>
            <a:spLocks noGrp="1"/>
          </p:cNvSpPr>
          <p:nvPr>
            <p:ph type="title"/>
          </p:nvPr>
        </p:nvSpPr>
        <p:spPr>
          <a:xfrm>
            <a:off x="839787" y="0"/>
            <a:ext cx="3932239" cy="2057400"/>
          </a:xfrm>
          <a:prstGeom prst="rect">
            <a:avLst/>
          </a:prstGeom>
        </p:spPr>
        <p:txBody>
          <a:bodyPr anchor="b"/>
          <a:lstStyle>
            <a:lvl1pPr>
              <a:defRPr sz="3200"/>
            </a:lvl1pPr>
          </a:lstStyle>
          <a:p>
            <a:pPr lvl="0">
              <a:defRPr sz="1800"/>
            </a:pPr>
            <a:r>
              <a:rPr sz="3200"/>
              <a:t>Click to edit Master title style</a:t>
            </a:r>
          </a:p>
        </p:txBody>
      </p:sp>
      <p:sp>
        <p:nvSpPr>
          <p:cNvPr id="36" name="Shape 36"/>
          <p:cNvSpPr>
            <a:spLocks noGrp="1"/>
          </p:cNvSpPr>
          <p:nvPr>
            <p:ph type="body" idx="1"/>
          </p:nvPr>
        </p:nvSpPr>
        <p:spPr>
          <a:xfrm>
            <a:off x="839787" y="2057400"/>
            <a:ext cx="3932239" cy="4800600"/>
          </a:xfrm>
          <a:prstGeom prst="rect">
            <a:avLst/>
          </a:prstGeom>
        </p:spPr>
        <p:txBody>
          <a:bodyPr/>
          <a:lstStyle>
            <a:lvl1pPr marL="0" indent="0">
              <a:buSzTx/>
              <a:buFontTx/>
              <a:buNone/>
              <a:defRPr sz="1600"/>
            </a:lvl1pPr>
          </a:lstStyle>
          <a:p>
            <a:pPr lvl="0">
              <a:defRPr sz="1800"/>
            </a:pPr>
            <a:r>
              <a:rPr sz="1600"/>
              <a:t>Click to edit Master text styles</a:t>
            </a:r>
          </a:p>
        </p:txBody>
      </p:sp>
      <p:sp>
        <p:nvSpPr>
          <p:cNvPr id="37" name="Shape 3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pPr lvl="0">
              <a:defRPr sz="1800"/>
            </a:pPr>
            <a:r>
              <a:rPr sz="4400"/>
              <a:t>Click to edit Master title style</a:t>
            </a:r>
          </a:p>
        </p:txBody>
      </p:sp>
      <p:sp>
        <p:nvSpPr>
          <p:cNvPr id="40" name="Shape 40"/>
          <p:cNvSpPr>
            <a:spLocks noGrp="1"/>
          </p:cNvSpPr>
          <p:nvPr>
            <p:ph type="body" idx="1"/>
          </p:nvPr>
        </p:nvSpPr>
        <p:spPr>
          <a:prstGeom prst="rect">
            <a:avLst/>
          </a:prstGeom>
        </p:spPr>
        <p:txBody>
          <a:bodyPr/>
          <a:lstStyle/>
          <a:p>
            <a:pPr lvl="0">
              <a:defRPr sz="1800"/>
            </a:pPr>
            <a:r>
              <a:rPr sz="2800"/>
              <a:t>Click to edit Master text styles</a:t>
            </a:r>
          </a:p>
          <a:p>
            <a:pPr lvl="1">
              <a:defRPr sz="1800"/>
            </a:pPr>
            <a:r>
              <a:rPr sz="2800"/>
              <a:t>Second level</a:t>
            </a:r>
          </a:p>
          <a:p>
            <a:pPr lvl="2">
              <a:defRPr sz="1800"/>
            </a:pPr>
            <a:r>
              <a:rPr sz="2800"/>
              <a:t>Third level</a:t>
            </a:r>
          </a:p>
          <a:p>
            <a:pPr lvl="3">
              <a:defRPr sz="1800"/>
            </a:pPr>
            <a:r>
              <a:rPr sz="2800"/>
              <a:t>Fourth level</a:t>
            </a:r>
          </a:p>
          <a:p>
            <a:pPr lvl="4">
              <a:defRPr sz="1800"/>
            </a:pPr>
            <a:r>
              <a:rPr sz="2800"/>
              <a:t>Fifth level</a:t>
            </a:r>
          </a:p>
        </p:txBody>
      </p:sp>
      <p:sp>
        <p:nvSpPr>
          <p:cNvPr id="41" name="Shape 41"/>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38200" y="230187"/>
            <a:ext cx="10515600" cy="1595439"/>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pPr lvl="0">
              <a:defRPr sz="1800"/>
            </a:pPr>
            <a:r>
              <a:rPr sz="4400"/>
              <a:t>Click to edit Master title style</a:t>
            </a:r>
          </a:p>
        </p:txBody>
      </p:sp>
      <p:sp>
        <p:nvSpPr>
          <p:cNvPr id="3" name="Shape 3"/>
          <p:cNvSpPr>
            <a:spLocks noGrp="1"/>
          </p:cNvSpPr>
          <p:nvPr>
            <p:ph type="body" idx="1"/>
          </p:nvPr>
        </p:nvSpPr>
        <p:spPr>
          <a:xfrm>
            <a:off x="838200" y="1825625"/>
            <a:ext cx="10515600" cy="5032375"/>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lvl="0">
              <a:defRPr sz="1800"/>
            </a:pPr>
            <a:r>
              <a:rPr sz="2800"/>
              <a:t>Click to edit Master text styles</a:t>
            </a:r>
          </a:p>
          <a:p>
            <a:pPr lvl="1">
              <a:defRPr sz="1800"/>
            </a:pPr>
            <a:r>
              <a:rPr sz="2800"/>
              <a:t>Second level</a:t>
            </a:r>
          </a:p>
          <a:p>
            <a:pPr lvl="2">
              <a:defRPr sz="1800"/>
            </a:pPr>
            <a:r>
              <a:rPr sz="2800"/>
              <a:t>Third level</a:t>
            </a:r>
          </a:p>
          <a:p>
            <a:pPr lvl="3">
              <a:defRPr sz="1800"/>
            </a:pPr>
            <a:r>
              <a:rPr sz="2800"/>
              <a:t>Fourth level</a:t>
            </a:r>
          </a:p>
          <a:p>
            <a:pPr lvl="4">
              <a:defRPr sz="1800"/>
            </a:pPr>
            <a:r>
              <a:rPr sz="2800"/>
              <a:t>Fifth level</a:t>
            </a:r>
          </a:p>
        </p:txBody>
      </p:sp>
      <p:sp>
        <p:nvSpPr>
          <p:cNvPr id="4" name="Shape 4"/>
          <p:cNvSpPr>
            <a:spLocks noGrp="1"/>
          </p:cNvSpPr>
          <p:nvPr>
            <p:ph type="sldNum" sz="quarter" idx="2"/>
          </p:nvPr>
        </p:nvSpPr>
        <p:spPr>
          <a:xfrm>
            <a:off x="8610600" y="6404292"/>
            <a:ext cx="2743200" cy="269241"/>
          </a:xfrm>
          <a:prstGeom prst="rect">
            <a:avLst/>
          </a:prstGeom>
          <a:ln w="12700">
            <a:miter lim="400000"/>
          </a:ln>
        </p:spPr>
        <p:txBody>
          <a:bodyPr lIns="45719" rIns="45719" anchor="ctr">
            <a:spAutoFit/>
          </a:bodyPr>
          <a:lstStyle>
            <a:lvl1pPr algn="r">
              <a:defRPr sz="1200">
                <a:solidFill>
                  <a:srgbClr val="888888"/>
                </a:solidFill>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ransition spd="med"/>
  <p:txStyles>
    <p:titleStyle>
      <a:lvl1pPr>
        <a:lnSpc>
          <a:spcPct val="90000"/>
        </a:lnSpc>
        <a:defRPr sz="4400">
          <a:latin typeface="Calibri"/>
          <a:ea typeface="Calibri"/>
          <a:cs typeface="Calibri"/>
          <a:sym typeface="Calibri"/>
        </a:defRPr>
      </a:lvl1pPr>
      <a:lvl2pPr>
        <a:lnSpc>
          <a:spcPct val="90000"/>
        </a:lnSpc>
        <a:defRPr sz="4400">
          <a:latin typeface="Calibri"/>
          <a:ea typeface="Calibri"/>
          <a:cs typeface="Calibri"/>
          <a:sym typeface="Calibri"/>
        </a:defRPr>
      </a:lvl2pPr>
      <a:lvl3pPr>
        <a:lnSpc>
          <a:spcPct val="90000"/>
        </a:lnSpc>
        <a:defRPr sz="4400">
          <a:latin typeface="Calibri"/>
          <a:ea typeface="Calibri"/>
          <a:cs typeface="Calibri"/>
          <a:sym typeface="Calibri"/>
        </a:defRPr>
      </a:lvl3pPr>
      <a:lvl4pPr>
        <a:lnSpc>
          <a:spcPct val="90000"/>
        </a:lnSpc>
        <a:defRPr sz="4400">
          <a:latin typeface="Calibri"/>
          <a:ea typeface="Calibri"/>
          <a:cs typeface="Calibri"/>
          <a:sym typeface="Calibri"/>
        </a:defRPr>
      </a:lvl4pPr>
      <a:lvl5pPr>
        <a:lnSpc>
          <a:spcPct val="90000"/>
        </a:lnSpc>
        <a:defRPr sz="4400">
          <a:latin typeface="Calibri"/>
          <a:ea typeface="Calibri"/>
          <a:cs typeface="Calibri"/>
          <a:sym typeface="Calibri"/>
        </a:defRPr>
      </a:lvl5pPr>
      <a:lvl6pPr>
        <a:lnSpc>
          <a:spcPct val="90000"/>
        </a:lnSpc>
        <a:defRPr sz="4400">
          <a:latin typeface="Calibri"/>
          <a:ea typeface="Calibri"/>
          <a:cs typeface="Calibri"/>
          <a:sym typeface="Calibri"/>
        </a:defRPr>
      </a:lvl6pPr>
      <a:lvl7pPr>
        <a:lnSpc>
          <a:spcPct val="90000"/>
        </a:lnSpc>
        <a:defRPr sz="4400">
          <a:latin typeface="Calibri"/>
          <a:ea typeface="Calibri"/>
          <a:cs typeface="Calibri"/>
          <a:sym typeface="Calibri"/>
        </a:defRPr>
      </a:lvl7pPr>
      <a:lvl8pPr>
        <a:lnSpc>
          <a:spcPct val="90000"/>
        </a:lnSpc>
        <a:defRPr sz="4400">
          <a:latin typeface="Calibri"/>
          <a:ea typeface="Calibri"/>
          <a:cs typeface="Calibri"/>
          <a:sym typeface="Calibri"/>
        </a:defRPr>
      </a:lvl8pPr>
      <a:lvl9pPr>
        <a:lnSpc>
          <a:spcPct val="90000"/>
        </a:lnSpc>
        <a:defRPr sz="4400">
          <a:latin typeface="Calibri"/>
          <a:ea typeface="Calibri"/>
          <a:cs typeface="Calibri"/>
          <a:sym typeface="Calibri"/>
        </a:defRPr>
      </a:lvl9pPr>
    </p:titleStyle>
    <p:bodyStyle>
      <a:lvl1pPr marL="228600" indent="-228600">
        <a:lnSpc>
          <a:spcPct val="90000"/>
        </a:lnSpc>
        <a:spcBef>
          <a:spcPts val="1000"/>
        </a:spcBef>
        <a:buSzPct val="100000"/>
        <a:buFont typeface="Arial"/>
        <a:buChar char="•"/>
        <a:defRPr sz="2800">
          <a:latin typeface="Calibri"/>
          <a:ea typeface="Calibri"/>
          <a:cs typeface="Calibri"/>
          <a:sym typeface="Calibri"/>
        </a:defRPr>
      </a:lvl1pPr>
      <a:lvl2pPr marL="723900" indent="-266700">
        <a:lnSpc>
          <a:spcPct val="90000"/>
        </a:lnSpc>
        <a:spcBef>
          <a:spcPts val="1000"/>
        </a:spcBef>
        <a:buSzPct val="100000"/>
        <a:buFont typeface="Arial"/>
        <a:buChar char="•"/>
        <a:defRPr sz="2800">
          <a:latin typeface="Calibri"/>
          <a:ea typeface="Calibri"/>
          <a:cs typeface="Calibri"/>
          <a:sym typeface="Calibri"/>
        </a:defRPr>
      </a:lvl2pPr>
      <a:lvl3pPr marL="1234439" indent="-320039">
        <a:lnSpc>
          <a:spcPct val="90000"/>
        </a:lnSpc>
        <a:spcBef>
          <a:spcPts val="1000"/>
        </a:spcBef>
        <a:buSzPct val="100000"/>
        <a:buFont typeface="Arial"/>
        <a:buChar char="•"/>
        <a:defRPr sz="2800">
          <a:latin typeface="Calibri"/>
          <a:ea typeface="Calibri"/>
          <a:cs typeface="Calibri"/>
          <a:sym typeface="Calibri"/>
        </a:defRPr>
      </a:lvl3pPr>
      <a:lvl4pPr marL="1727200" indent="-355600">
        <a:lnSpc>
          <a:spcPct val="90000"/>
        </a:lnSpc>
        <a:spcBef>
          <a:spcPts val="1000"/>
        </a:spcBef>
        <a:buSzPct val="100000"/>
        <a:buFont typeface="Arial"/>
        <a:buChar char="•"/>
        <a:defRPr sz="2800">
          <a:latin typeface="Calibri"/>
          <a:ea typeface="Calibri"/>
          <a:cs typeface="Calibri"/>
          <a:sym typeface="Calibri"/>
        </a:defRPr>
      </a:lvl4pPr>
      <a:lvl5pPr marL="2184400" indent="-355600">
        <a:lnSpc>
          <a:spcPct val="90000"/>
        </a:lnSpc>
        <a:spcBef>
          <a:spcPts val="1000"/>
        </a:spcBef>
        <a:buSzPct val="100000"/>
        <a:buFont typeface="Arial"/>
        <a:buChar char="•"/>
        <a:defRPr sz="2800">
          <a:latin typeface="Calibri"/>
          <a:ea typeface="Calibri"/>
          <a:cs typeface="Calibri"/>
          <a:sym typeface="Calibri"/>
        </a:defRPr>
      </a:lvl5pPr>
      <a:lvl6pPr marL="2641600" indent="-355600">
        <a:lnSpc>
          <a:spcPct val="90000"/>
        </a:lnSpc>
        <a:spcBef>
          <a:spcPts val="1000"/>
        </a:spcBef>
        <a:buSzPct val="100000"/>
        <a:buFont typeface="Arial"/>
        <a:buChar char="•"/>
        <a:defRPr sz="2800">
          <a:latin typeface="Calibri"/>
          <a:ea typeface="Calibri"/>
          <a:cs typeface="Calibri"/>
          <a:sym typeface="Calibri"/>
        </a:defRPr>
      </a:lvl6pPr>
      <a:lvl7pPr marL="3098800" indent="-355600">
        <a:lnSpc>
          <a:spcPct val="90000"/>
        </a:lnSpc>
        <a:spcBef>
          <a:spcPts val="1000"/>
        </a:spcBef>
        <a:buSzPct val="100000"/>
        <a:buFont typeface="Arial"/>
        <a:buChar char="•"/>
        <a:defRPr sz="2800">
          <a:latin typeface="Calibri"/>
          <a:ea typeface="Calibri"/>
          <a:cs typeface="Calibri"/>
          <a:sym typeface="Calibri"/>
        </a:defRPr>
      </a:lvl7pPr>
      <a:lvl8pPr marL="3556000" indent="-355600">
        <a:lnSpc>
          <a:spcPct val="90000"/>
        </a:lnSpc>
        <a:spcBef>
          <a:spcPts val="1000"/>
        </a:spcBef>
        <a:buSzPct val="100000"/>
        <a:buFont typeface="Arial"/>
        <a:buChar char="•"/>
        <a:defRPr sz="2800">
          <a:latin typeface="Calibri"/>
          <a:ea typeface="Calibri"/>
          <a:cs typeface="Calibri"/>
          <a:sym typeface="Calibri"/>
        </a:defRPr>
      </a:lvl8pPr>
      <a:lvl9pPr marL="4013200" indent="-355600">
        <a:lnSpc>
          <a:spcPct val="90000"/>
        </a:lnSpc>
        <a:spcBef>
          <a:spcPts val="1000"/>
        </a:spcBef>
        <a:buSzPct val="100000"/>
        <a:buFont typeface="Arial"/>
        <a:buChar char="•"/>
        <a:defRPr sz="2800">
          <a:latin typeface="Calibri"/>
          <a:ea typeface="Calibri"/>
          <a:cs typeface="Calibri"/>
          <a:sym typeface="Calibri"/>
        </a:defRPr>
      </a:lvl9pPr>
    </p:bodyStyle>
    <p:otherStyle>
      <a:lvl1pPr algn="r">
        <a:defRPr sz="1200">
          <a:solidFill>
            <a:schemeClr val="tx1"/>
          </a:solidFill>
          <a:latin typeface="+mn-lt"/>
          <a:ea typeface="+mn-ea"/>
          <a:cs typeface="+mn-cs"/>
          <a:sym typeface="Calibri"/>
        </a:defRPr>
      </a:lvl1pPr>
      <a:lvl2pPr indent="457200" algn="r">
        <a:defRPr sz="1200">
          <a:solidFill>
            <a:schemeClr val="tx1"/>
          </a:solidFill>
          <a:latin typeface="+mn-lt"/>
          <a:ea typeface="+mn-ea"/>
          <a:cs typeface="+mn-cs"/>
          <a:sym typeface="Calibri"/>
        </a:defRPr>
      </a:lvl2pPr>
      <a:lvl3pPr indent="914400" algn="r">
        <a:defRPr sz="1200">
          <a:solidFill>
            <a:schemeClr val="tx1"/>
          </a:solidFill>
          <a:latin typeface="+mn-lt"/>
          <a:ea typeface="+mn-ea"/>
          <a:cs typeface="+mn-cs"/>
          <a:sym typeface="Calibri"/>
        </a:defRPr>
      </a:lvl3pPr>
      <a:lvl4pPr indent="1371600" algn="r">
        <a:defRPr sz="1200">
          <a:solidFill>
            <a:schemeClr val="tx1"/>
          </a:solidFill>
          <a:latin typeface="+mn-lt"/>
          <a:ea typeface="+mn-ea"/>
          <a:cs typeface="+mn-cs"/>
          <a:sym typeface="Calibri"/>
        </a:defRPr>
      </a:lvl4pPr>
      <a:lvl5pPr indent="1828800" algn="r">
        <a:defRPr sz="1200">
          <a:solidFill>
            <a:schemeClr val="tx1"/>
          </a:solidFill>
          <a:latin typeface="+mn-lt"/>
          <a:ea typeface="+mn-ea"/>
          <a:cs typeface="+mn-cs"/>
          <a:sym typeface="Calibri"/>
        </a:defRPr>
      </a:lvl5pPr>
      <a:lvl6pPr indent="2286000" algn="r">
        <a:defRPr sz="1200">
          <a:solidFill>
            <a:schemeClr val="tx1"/>
          </a:solidFill>
          <a:latin typeface="+mn-lt"/>
          <a:ea typeface="+mn-ea"/>
          <a:cs typeface="+mn-cs"/>
          <a:sym typeface="Calibri"/>
        </a:defRPr>
      </a:lvl6pPr>
      <a:lvl7pPr indent="2743200" algn="r">
        <a:defRPr sz="1200">
          <a:solidFill>
            <a:schemeClr val="tx1"/>
          </a:solidFill>
          <a:latin typeface="+mn-lt"/>
          <a:ea typeface="+mn-ea"/>
          <a:cs typeface="+mn-cs"/>
          <a:sym typeface="Calibri"/>
        </a:defRPr>
      </a:lvl7pPr>
      <a:lvl8pPr indent="3200400" algn="r">
        <a:defRPr sz="1200">
          <a:solidFill>
            <a:schemeClr val="tx1"/>
          </a:solidFill>
          <a:latin typeface="+mn-lt"/>
          <a:ea typeface="+mn-ea"/>
          <a:cs typeface="+mn-cs"/>
          <a:sym typeface="Calibri"/>
        </a:defRPr>
      </a:lvl8pPr>
      <a:lvl9pPr indent="3657600" algn="r">
        <a:defRPr sz="120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38200" y="230191"/>
            <a:ext cx="10515600" cy="1595439"/>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pPr lvl="0">
              <a:defRPr sz="1800"/>
            </a:pPr>
            <a:r>
              <a:rPr sz="4400"/>
              <a:t>Click to edit Master title style</a:t>
            </a:r>
          </a:p>
        </p:txBody>
      </p:sp>
      <p:sp>
        <p:nvSpPr>
          <p:cNvPr id="3" name="Shape 3"/>
          <p:cNvSpPr>
            <a:spLocks noGrp="1"/>
          </p:cNvSpPr>
          <p:nvPr>
            <p:ph type="body" idx="1"/>
          </p:nvPr>
        </p:nvSpPr>
        <p:spPr>
          <a:xfrm>
            <a:off x="838200" y="1825655"/>
            <a:ext cx="10515600" cy="5032375"/>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lvl="0">
              <a:defRPr sz="1800"/>
            </a:pPr>
            <a:r>
              <a:rPr sz="2800"/>
              <a:t>Click to edit Master text styles</a:t>
            </a:r>
          </a:p>
          <a:p>
            <a:pPr lvl="1">
              <a:defRPr sz="1800"/>
            </a:pPr>
            <a:r>
              <a:rPr sz="2800"/>
              <a:t>Second level</a:t>
            </a:r>
          </a:p>
          <a:p>
            <a:pPr lvl="2">
              <a:defRPr sz="1800"/>
            </a:pPr>
            <a:r>
              <a:rPr sz="2800"/>
              <a:t>Third level</a:t>
            </a:r>
          </a:p>
          <a:p>
            <a:pPr lvl="3">
              <a:defRPr sz="1800"/>
            </a:pPr>
            <a:r>
              <a:rPr sz="2800"/>
              <a:t>Fourth level</a:t>
            </a:r>
          </a:p>
          <a:p>
            <a:pPr lvl="4">
              <a:defRPr sz="1800"/>
            </a:pPr>
            <a:r>
              <a:rPr sz="2800"/>
              <a:t>Fifth level</a:t>
            </a:r>
          </a:p>
        </p:txBody>
      </p:sp>
      <p:sp>
        <p:nvSpPr>
          <p:cNvPr id="4" name="Shape 4"/>
          <p:cNvSpPr>
            <a:spLocks noGrp="1"/>
          </p:cNvSpPr>
          <p:nvPr>
            <p:ph type="sldNum" sz="quarter" idx="2"/>
          </p:nvPr>
        </p:nvSpPr>
        <p:spPr>
          <a:xfrm>
            <a:off x="8610600" y="6400443"/>
            <a:ext cx="2743200" cy="276999"/>
          </a:xfrm>
          <a:prstGeom prst="rect">
            <a:avLst/>
          </a:prstGeom>
          <a:ln w="12700">
            <a:miter lim="400000"/>
          </a:ln>
        </p:spPr>
        <p:txBody>
          <a:bodyPr lIns="45719" rIns="45719" anchor="ctr">
            <a:spAutoFit/>
          </a:bodyPr>
          <a:lstStyle>
            <a:lvl1pPr algn="r">
              <a:defRPr sz="1200">
                <a:solidFill>
                  <a:srgbClr val="888888"/>
                </a:solidFill>
              </a:defRPr>
            </a:lvl1pPr>
          </a:lstStyle>
          <a:p>
            <a:fld id="{86CB4B4D-7CA3-9044-876B-883B54F8677D}" type="slidenum">
              <a:rPr/>
              <a:pPr/>
              <a:t>‹#›</a:t>
            </a:fld>
            <a:endParaRPr/>
          </a:p>
        </p:txBody>
      </p:sp>
    </p:spTree>
    <p:extLst>
      <p:ext uri="{BB962C8B-B14F-4D97-AF65-F5344CB8AC3E}">
        <p14:creationId xmlns:p14="http://schemas.microsoft.com/office/powerpoint/2010/main" val="397608634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transition spd="med"/>
  <p:txStyles>
    <p:titleStyle>
      <a:lvl1pPr>
        <a:lnSpc>
          <a:spcPct val="90000"/>
        </a:lnSpc>
        <a:defRPr sz="4400">
          <a:latin typeface="Calibri"/>
          <a:ea typeface="Calibri"/>
          <a:cs typeface="Calibri"/>
          <a:sym typeface="Calibri"/>
        </a:defRPr>
      </a:lvl1pPr>
      <a:lvl2pPr>
        <a:lnSpc>
          <a:spcPct val="90000"/>
        </a:lnSpc>
        <a:defRPr sz="4400">
          <a:latin typeface="Calibri"/>
          <a:ea typeface="Calibri"/>
          <a:cs typeface="Calibri"/>
          <a:sym typeface="Calibri"/>
        </a:defRPr>
      </a:lvl2pPr>
      <a:lvl3pPr>
        <a:lnSpc>
          <a:spcPct val="90000"/>
        </a:lnSpc>
        <a:defRPr sz="4400">
          <a:latin typeface="Calibri"/>
          <a:ea typeface="Calibri"/>
          <a:cs typeface="Calibri"/>
          <a:sym typeface="Calibri"/>
        </a:defRPr>
      </a:lvl3pPr>
      <a:lvl4pPr>
        <a:lnSpc>
          <a:spcPct val="90000"/>
        </a:lnSpc>
        <a:defRPr sz="4400">
          <a:latin typeface="Calibri"/>
          <a:ea typeface="Calibri"/>
          <a:cs typeface="Calibri"/>
          <a:sym typeface="Calibri"/>
        </a:defRPr>
      </a:lvl4pPr>
      <a:lvl5pPr>
        <a:lnSpc>
          <a:spcPct val="90000"/>
        </a:lnSpc>
        <a:defRPr sz="4400">
          <a:latin typeface="Calibri"/>
          <a:ea typeface="Calibri"/>
          <a:cs typeface="Calibri"/>
          <a:sym typeface="Calibri"/>
        </a:defRPr>
      </a:lvl5pPr>
      <a:lvl6pPr>
        <a:lnSpc>
          <a:spcPct val="90000"/>
        </a:lnSpc>
        <a:defRPr sz="4400">
          <a:latin typeface="Calibri"/>
          <a:ea typeface="Calibri"/>
          <a:cs typeface="Calibri"/>
          <a:sym typeface="Calibri"/>
        </a:defRPr>
      </a:lvl6pPr>
      <a:lvl7pPr>
        <a:lnSpc>
          <a:spcPct val="90000"/>
        </a:lnSpc>
        <a:defRPr sz="4400">
          <a:latin typeface="Calibri"/>
          <a:ea typeface="Calibri"/>
          <a:cs typeface="Calibri"/>
          <a:sym typeface="Calibri"/>
        </a:defRPr>
      </a:lvl7pPr>
      <a:lvl8pPr>
        <a:lnSpc>
          <a:spcPct val="90000"/>
        </a:lnSpc>
        <a:defRPr sz="4400">
          <a:latin typeface="Calibri"/>
          <a:ea typeface="Calibri"/>
          <a:cs typeface="Calibri"/>
          <a:sym typeface="Calibri"/>
        </a:defRPr>
      </a:lvl8pPr>
      <a:lvl9pPr>
        <a:lnSpc>
          <a:spcPct val="90000"/>
        </a:lnSpc>
        <a:defRPr sz="4400">
          <a:latin typeface="Calibri"/>
          <a:ea typeface="Calibri"/>
          <a:cs typeface="Calibri"/>
          <a:sym typeface="Calibri"/>
        </a:defRPr>
      </a:lvl9pPr>
    </p:titleStyle>
    <p:bodyStyle>
      <a:lvl1pPr marL="228600" indent="-228600">
        <a:lnSpc>
          <a:spcPct val="90000"/>
        </a:lnSpc>
        <a:spcBef>
          <a:spcPts val="1000"/>
        </a:spcBef>
        <a:buSzPct val="100000"/>
        <a:buFont typeface="Arial"/>
        <a:buChar char="•"/>
        <a:defRPr sz="2800">
          <a:latin typeface="Calibri"/>
          <a:ea typeface="Calibri"/>
          <a:cs typeface="Calibri"/>
          <a:sym typeface="Calibri"/>
        </a:defRPr>
      </a:lvl1pPr>
      <a:lvl2pPr marL="723900" indent="-266700">
        <a:lnSpc>
          <a:spcPct val="90000"/>
        </a:lnSpc>
        <a:spcBef>
          <a:spcPts val="1000"/>
        </a:spcBef>
        <a:buSzPct val="100000"/>
        <a:buFont typeface="Arial"/>
        <a:buChar char="•"/>
        <a:defRPr sz="2800">
          <a:latin typeface="Calibri"/>
          <a:ea typeface="Calibri"/>
          <a:cs typeface="Calibri"/>
          <a:sym typeface="Calibri"/>
        </a:defRPr>
      </a:lvl2pPr>
      <a:lvl3pPr marL="1234439" indent="-320039">
        <a:lnSpc>
          <a:spcPct val="90000"/>
        </a:lnSpc>
        <a:spcBef>
          <a:spcPts val="1000"/>
        </a:spcBef>
        <a:buSzPct val="100000"/>
        <a:buFont typeface="Arial"/>
        <a:buChar char="•"/>
        <a:defRPr sz="2800">
          <a:latin typeface="Calibri"/>
          <a:ea typeface="Calibri"/>
          <a:cs typeface="Calibri"/>
          <a:sym typeface="Calibri"/>
        </a:defRPr>
      </a:lvl3pPr>
      <a:lvl4pPr marL="1727200" indent="-355600">
        <a:lnSpc>
          <a:spcPct val="90000"/>
        </a:lnSpc>
        <a:spcBef>
          <a:spcPts val="1000"/>
        </a:spcBef>
        <a:buSzPct val="100000"/>
        <a:buFont typeface="Arial"/>
        <a:buChar char="•"/>
        <a:defRPr sz="2800">
          <a:latin typeface="Calibri"/>
          <a:ea typeface="Calibri"/>
          <a:cs typeface="Calibri"/>
          <a:sym typeface="Calibri"/>
        </a:defRPr>
      </a:lvl4pPr>
      <a:lvl5pPr marL="2184400" indent="-355600">
        <a:lnSpc>
          <a:spcPct val="90000"/>
        </a:lnSpc>
        <a:spcBef>
          <a:spcPts val="1000"/>
        </a:spcBef>
        <a:buSzPct val="100000"/>
        <a:buFont typeface="Arial"/>
        <a:buChar char="•"/>
        <a:defRPr sz="2800">
          <a:latin typeface="Calibri"/>
          <a:ea typeface="Calibri"/>
          <a:cs typeface="Calibri"/>
          <a:sym typeface="Calibri"/>
        </a:defRPr>
      </a:lvl5pPr>
      <a:lvl6pPr marL="2641600" indent="-355600">
        <a:lnSpc>
          <a:spcPct val="90000"/>
        </a:lnSpc>
        <a:spcBef>
          <a:spcPts val="1000"/>
        </a:spcBef>
        <a:buSzPct val="100000"/>
        <a:buFont typeface="Arial"/>
        <a:buChar char="•"/>
        <a:defRPr sz="2800">
          <a:latin typeface="Calibri"/>
          <a:ea typeface="Calibri"/>
          <a:cs typeface="Calibri"/>
          <a:sym typeface="Calibri"/>
        </a:defRPr>
      </a:lvl6pPr>
      <a:lvl7pPr marL="3098800" indent="-355600">
        <a:lnSpc>
          <a:spcPct val="90000"/>
        </a:lnSpc>
        <a:spcBef>
          <a:spcPts val="1000"/>
        </a:spcBef>
        <a:buSzPct val="100000"/>
        <a:buFont typeface="Arial"/>
        <a:buChar char="•"/>
        <a:defRPr sz="2800">
          <a:latin typeface="Calibri"/>
          <a:ea typeface="Calibri"/>
          <a:cs typeface="Calibri"/>
          <a:sym typeface="Calibri"/>
        </a:defRPr>
      </a:lvl7pPr>
      <a:lvl8pPr marL="3556000" indent="-355600">
        <a:lnSpc>
          <a:spcPct val="90000"/>
        </a:lnSpc>
        <a:spcBef>
          <a:spcPts val="1000"/>
        </a:spcBef>
        <a:buSzPct val="100000"/>
        <a:buFont typeface="Arial"/>
        <a:buChar char="•"/>
        <a:defRPr sz="2800">
          <a:latin typeface="Calibri"/>
          <a:ea typeface="Calibri"/>
          <a:cs typeface="Calibri"/>
          <a:sym typeface="Calibri"/>
        </a:defRPr>
      </a:lvl8pPr>
      <a:lvl9pPr marL="4013200" indent="-355600">
        <a:lnSpc>
          <a:spcPct val="90000"/>
        </a:lnSpc>
        <a:spcBef>
          <a:spcPts val="1000"/>
        </a:spcBef>
        <a:buSzPct val="100000"/>
        <a:buFont typeface="Arial"/>
        <a:buChar char="•"/>
        <a:defRPr sz="2800">
          <a:latin typeface="Calibri"/>
          <a:ea typeface="Calibri"/>
          <a:cs typeface="Calibri"/>
          <a:sym typeface="Calibri"/>
        </a:defRPr>
      </a:lvl9pPr>
    </p:bodyStyle>
    <p:otherStyle>
      <a:lvl1pPr algn="r">
        <a:defRPr sz="1200">
          <a:solidFill>
            <a:schemeClr val="tx1"/>
          </a:solidFill>
          <a:latin typeface="+mn-lt"/>
          <a:ea typeface="+mn-ea"/>
          <a:cs typeface="+mn-cs"/>
          <a:sym typeface="Calibri"/>
        </a:defRPr>
      </a:lvl1pPr>
      <a:lvl2pPr indent="457200" algn="r">
        <a:defRPr sz="1200">
          <a:solidFill>
            <a:schemeClr val="tx1"/>
          </a:solidFill>
          <a:latin typeface="+mn-lt"/>
          <a:ea typeface="+mn-ea"/>
          <a:cs typeface="+mn-cs"/>
          <a:sym typeface="Calibri"/>
        </a:defRPr>
      </a:lvl2pPr>
      <a:lvl3pPr indent="914400" algn="r">
        <a:defRPr sz="1200">
          <a:solidFill>
            <a:schemeClr val="tx1"/>
          </a:solidFill>
          <a:latin typeface="+mn-lt"/>
          <a:ea typeface="+mn-ea"/>
          <a:cs typeface="+mn-cs"/>
          <a:sym typeface="Calibri"/>
        </a:defRPr>
      </a:lvl3pPr>
      <a:lvl4pPr indent="1371600" algn="r">
        <a:defRPr sz="1200">
          <a:solidFill>
            <a:schemeClr val="tx1"/>
          </a:solidFill>
          <a:latin typeface="+mn-lt"/>
          <a:ea typeface="+mn-ea"/>
          <a:cs typeface="+mn-cs"/>
          <a:sym typeface="Calibri"/>
        </a:defRPr>
      </a:lvl4pPr>
      <a:lvl5pPr indent="1828800" algn="r">
        <a:defRPr sz="1200">
          <a:solidFill>
            <a:schemeClr val="tx1"/>
          </a:solidFill>
          <a:latin typeface="+mn-lt"/>
          <a:ea typeface="+mn-ea"/>
          <a:cs typeface="+mn-cs"/>
          <a:sym typeface="Calibri"/>
        </a:defRPr>
      </a:lvl5pPr>
      <a:lvl6pPr indent="2286000" algn="r">
        <a:defRPr sz="1200">
          <a:solidFill>
            <a:schemeClr val="tx1"/>
          </a:solidFill>
          <a:latin typeface="+mn-lt"/>
          <a:ea typeface="+mn-ea"/>
          <a:cs typeface="+mn-cs"/>
          <a:sym typeface="Calibri"/>
        </a:defRPr>
      </a:lvl6pPr>
      <a:lvl7pPr indent="2743200" algn="r">
        <a:defRPr sz="1200">
          <a:solidFill>
            <a:schemeClr val="tx1"/>
          </a:solidFill>
          <a:latin typeface="+mn-lt"/>
          <a:ea typeface="+mn-ea"/>
          <a:cs typeface="+mn-cs"/>
          <a:sym typeface="Calibri"/>
        </a:defRPr>
      </a:lvl7pPr>
      <a:lvl8pPr indent="3200400" algn="r">
        <a:defRPr sz="1200">
          <a:solidFill>
            <a:schemeClr val="tx1"/>
          </a:solidFill>
          <a:latin typeface="+mn-lt"/>
          <a:ea typeface="+mn-ea"/>
          <a:cs typeface="+mn-cs"/>
          <a:sym typeface="Calibri"/>
        </a:defRPr>
      </a:lvl8pPr>
      <a:lvl9pPr indent="3657600" algn="r">
        <a:defRPr sz="12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www.coalitionforcollaborativecare.org.uk"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3" Type="http://schemas.openxmlformats.org/officeDocument/2006/relationships/image" Target="../media/image15.jpg"/><Relationship Id="rId18" Type="http://schemas.openxmlformats.org/officeDocument/2006/relationships/image" Target="../media/image20.jpeg"/><Relationship Id="rId26" Type="http://schemas.openxmlformats.org/officeDocument/2006/relationships/image" Target="../media/image28.jpeg"/><Relationship Id="rId39" Type="http://schemas.openxmlformats.org/officeDocument/2006/relationships/image" Target="../media/image41.jpg"/><Relationship Id="rId21" Type="http://schemas.openxmlformats.org/officeDocument/2006/relationships/image" Target="../media/image23.jpeg"/><Relationship Id="rId34" Type="http://schemas.openxmlformats.org/officeDocument/2006/relationships/image" Target="../media/image36.jpeg"/><Relationship Id="rId42" Type="http://schemas.openxmlformats.org/officeDocument/2006/relationships/image" Target="../media/image44.png"/><Relationship Id="rId47" Type="http://schemas.openxmlformats.org/officeDocument/2006/relationships/image" Target="../media/image49.png"/><Relationship Id="rId50" Type="http://schemas.openxmlformats.org/officeDocument/2006/relationships/image" Target="../media/image52.jpeg"/><Relationship Id="rId7" Type="http://schemas.openxmlformats.org/officeDocument/2006/relationships/image" Target="../media/image9.jpeg"/><Relationship Id="rId2" Type="http://schemas.openxmlformats.org/officeDocument/2006/relationships/image" Target="../media/image4.jpeg"/><Relationship Id="rId16" Type="http://schemas.openxmlformats.org/officeDocument/2006/relationships/image" Target="../media/image18.jpeg"/><Relationship Id="rId29" Type="http://schemas.openxmlformats.org/officeDocument/2006/relationships/image" Target="../media/image31.jpg"/><Relationship Id="rId11" Type="http://schemas.openxmlformats.org/officeDocument/2006/relationships/image" Target="../media/image13.jpg"/><Relationship Id="rId24" Type="http://schemas.openxmlformats.org/officeDocument/2006/relationships/image" Target="../media/image26.jpeg"/><Relationship Id="rId32" Type="http://schemas.openxmlformats.org/officeDocument/2006/relationships/image" Target="../media/image34.jpeg"/><Relationship Id="rId37" Type="http://schemas.openxmlformats.org/officeDocument/2006/relationships/image" Target="../media/image39.jpeg"/><Relationship Id="rId40" Type="http://schemas.openxmlformats.org/officeDocument/2006/relationships/image" Target="../media/image42.jpg"/><Relationship Id="rId45" Type="http://schemas.openxmlformats.org/officeDocument/2006/relationships/image" Target="../media/image47.jpe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jpeg"/><Relationship Id="rId28" Type="http://schemas.openxmlformats.org/officeDocument/2006/relationships/image" Target="../media/image30.jpeg"/><Relationship Id="rId36" Type="http://schemas.openxmlformats.org/officeDocument/2006/relationships/image" Target="../media/image38.jpg"/><Relationship Id="rId49" Type="http://schemas.openxmlformats.org/officeDocument/2006/relationships/image" Target="../media/image51.jpeg"/><Relationship Id="rId10" Type="http://schemas.openxmlformats.org/officeDocument/2006/relationships/image" Target="../media/image12.jpeg"/><Relationship Id="rId19" Type="http://schemas.openxmlformats.org/officeDocument/2006/relationships/image" Target="../media/image21.png"/><Relationship Id="rId31" Type="http://schemas.openxmlformats.org/officeDocument/2006/relationships/image" Target="../media/image33.jpg"/><Relationship Id="rId44" Type="http://schemas.openxmlformats.org/officeDocument/2006/relationships/image" Target="../media/image46.jp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g"/><Relationship Id="rId27" Type="http://schemas.openxmlformats.org/officeDocument/2006/relationships/image" Target="../media/image29.jpeg"/><Relationship Id="rId30" Type="http://schemas.openxmlformats.org/officeDocument/2006/relationships/image" Target="../media/image32.jpeg"/><Relationship Id="rId35" Type="http://schemas.openxmlformats.org/officeDocument/2006/relationships/image" Target="../media/image37.jpeg"/><Relationship Id="rId43" Type="http://schemas.openxmlformats.org/officeDocument/2006/relationships/image" Target="../media/image45.png"/><Relationship Id="rId48" Type="http://schemas.openxmlformats.org/officeDocument/2006/relationships/image" Target="../media/image50.jpeg"/><Relationship Id="rId8" Type="http://schemas.openxmlformats.org/officeDocument/2006/relationships/image" Target="../media/image10.emf"/><Relationship Id="rId51" Type="http://schemas.openxmlformats.org/officeDocument/2006/relationships/image" Target="../media/image3.png"/><Relationship Id="rId3" Type="http://schemas.openxmlformats.org/officeDocument/2006/relationships/image" Target="../media/image5.jpg"/><Relationship Id="rId12" Type="http://schemas.openxmlformats.org/officeDocument/2006/relationships/image" Target="../media/image14.png"/><Relationship Id="rId17" Type="http://schemas.openxmlformats.org/officeDocument/2006/relationships/image" Target="../media/image19.jpeg"/><Relationship Id="rId25" Type="http://schemas.openxmlformats.org/officeDocument/2006/relationships/image" Target="../media/image27.png"/><Relationship Id="rId33" Type="http://schemas.openxmlformats.org/officeDocument/2006/relationships/image" Target="../media/image35.jpeg"/><Relationship Id="rId38" Type="http://schemas.openxmlformats.org/officeDocument/2006/relationships/image" Target="../media/image40.jpeg"/><Relationship Id="rId46" Type="http://schemas.openxmlformats.org/officeDocument/2006/relationships/image" Target="../media/image48.jpeg"/><Relationship Id="rId20" Type="http://schemas.openxmlformats.org/officeDocument/2006/relationships/image" Target="../media/image22.emf"/><Relationship Id="rId41" Type="http://schemas.openxmlformats.org/officeDocument/2006/relationships/image" Target="../media/image43.png"/><Relationship Id="rId1" Type="http://schemas.openxmlformats.org/officeDocument/2006/relationships/slideLayout" Target="../slideLayouts/slideLayout11.xml"/><Relationship Id="rId6"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3.png"/><Relationship Id="rId4" Type="http://schemas.openxmlformats.org/officeDocument/2006/relationships/image" Target="../media/image56.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p:cNvSpPr>
          <p:nvPr>
            <p:ph type="title"/>
          </p:nvPr>
        </p:nvSpPr>
        <p:spPr>
          <a:xfrm>
            <a:off x="584100" y="1940718"/>
            <a:ext cx="5628085" cy="2976564"/>
          </a:xfrm>
          <a:prstGeom prst="rect">
            <a:avLst/>
          </a:prstGeom>
        </p:spPr>
        <p:txBody>
          <a:bodyPr lIns="0" tIns="0" rIns="0" bIns="0" anchor="t">
            <a:noAutofit/>
          </a:bodyPr>
          <a:lstStyle/>
          <a:p>
            <a:pPr lvl="0">
              <a:defRPr sz="1800"/>
            </a:pPr>
            <a:r>
              <a:rPr lang="en-GB" sz="3600" b="1" dirty="0">
                <a:solidFill>
                  <a:srgbClr val="88BE60"/>
                </a:solidFill>
              </a:rPr>
              <a:t/>
            </a:r>
            <a:br>
              <a:rPr lang="en-GB" sz="3600" b="1" dirty="0">
                <a:solidFill>
                  <a:srgbClr val="88BE60"/>
                </a:solidFill>
              </a:rPr>
            </a:br>
            <a:r>
              <a:rPr lang="en-GB" sz="3600" b="1" dirty="0" smtClean="0">
                <a:solidFill>
                  <a:srgbClr val="88BE60"/>
                </a:solidFill>
              </a:rPr>
              <a:t>Catherine Wilton – C4CC Director</a:t>
            </a:r>
            <a:br>
              <a:rPr lang="en-GB" sz="3600" b="1" dirty="0" smtClean="0">
                <a:solidFill>
                  <a:srgbClr val="88BE60"/>
                </a:solidFill>
              </a:rPr>
            </a:br>
            <a:r>
              <a:rPr lang="en-GB" sz="3600" b="1" dirty="0" smtClean="0">
                <a:solidFill>
                  <a:srgbClr val="88BE60"/>
                </a:solidFill>
              </a:rPr>
              <a:t/>
            </a:r>
            <a:br>
              <a:rPr lang="en-GB" sz="3600" b="1" dirty="0" smtClean="0">
                <a:solidFill>
                  <a:srgbClr val="88BE60"/>
                </a:solidFill>
              </a:rPr>
            </a:br>
            <a:r>
              <a:rPr lang="en-GB" sz="3600" b="1" dirty="0" smtClean="0">
                <a:solidFill>
                  <a:srgbClr val="88BE60"/>
                </a:solidFill>
              </a:rPr>
              <a:t>Mandy </a:t>
            </a:r>
            <a:r>
              <a:rPr lang="en-GB" sz="3600" b="1" dirty="0" err="1" smtClean="0">
                <a:solidFill>
                  <a:srgbClr val="88BE60"/>
                </a:solidFill>
              </a:rPr>
              <a:t>Rudzenko</a:t>
            </a:r>
            <a:r>
              <a:rPr lang="en-GB" sz="3600" b="1" dirty="0" smtClean="0">
                <a:solidFill>
                  <a:srgbClr val="88BE60"/>
                </a:solidFill>
              </a:rPr>
              <a:t> – C4CC co-production group</a:t>
            </a:r>
            <a:br>
              <a:rPr lang="en-GB" sz="3600" b="1" dirty="0" smtClean="0">
                <a:solidFill>
                  <a:srgbClr val="88BE60"/>
                </a:solidFill>
              </a:rPr>
            </a:br>
            <a:r>
              <a:rPr lang="en-GB" sz="3600" b="1" dirty="0" smtClean="0">
                <a:solidFill>
                  <a:srgbClr val="88BE60"/>
                </a:solidFill>
              </a:rPr>
              <a:t/>
            </a:r>
            <a:br>
              <a:rPr lang="en-GB" sz="3600" b="1" dirty="0" smtClean="0">
                <a:solidFill>
                  <a:srgbClr val="88BE60"/>
                </a:solidFill>
              </a:rPr>
            </a:br>
            <a:r>
              <a:rPr lang="en-GB" sz="3600" b="1" dirty="0" smtClean="0">
                <a:solidFill>
                  <a:srgbClr val="88BE60"/>
                </a:solidFill>
              </a:rPr>
              <a:t/>
            </a:r>
            <a:br>
              <a:rPr lang="en-GB" sz="3600" b="1" dirty="0" smtClean="0">
                <a:solidFill>
                  <a:srgbClr val="88BE60"/>
                </a:solidFill>
              </a:rPr>
            </a:br>
            <a:r>
              <a:rPr lang="en-GB" sz="3600" b="1" dirty="0">
                <a:solidFill>
                  <a:srgbClr val="88BE60"/>
                </a:solidFill>
              </a:rPr>
              <a:t/>
            </a:r>
            <a:br>
              <a:rPr lang="en-GB" sz="3600" b="1" dirty="0">
                <a:solidFill>
                  <a:srgbClr val="88BE60"/>
                </a:solidFill>
              </a:rPr>
            </a:br>
            <a:r>
              <a:rPr lang="en-GB" sz="3600" b="1" dirty="0" smtClean="0">
                <a:solidFill>
                  <a:srgbClr val="88BE60"/>
                </a:solidFill>
              </a:rPr>
              <a:t/>
            </a:r>
            <a:br>
              <a:rPr lang="en-GB" sz="3600" b="1" dirty="0" smtClean="0">
                <a:solidFill>
                  <a:srgbClr val="88BE60"/>
                </a:solidFill>
              </a:rPr>
            </a:br>
            <a:endParaRPr sz="3600" b="1" dirty="0">
              <a:solidFill>
                <a:srgbClr val="88BE60"/>
              </a:solidFill>
            </a:endParaRPr>
          </a:p>
        </p:txBody>
      </p:sp>
      <p:pic>
        <p:nvPicPr>
          <p:cNvPr id="57" name="swoosh big.png"/>
          <p:cNvPicPr/>
          <p:nvPr/>
        </p:nvPicPr>
        <p:blipFill>
          <a:blip r:embed="rId3">
            <a:extLst/>
          </a:blip>
          <a:stretch>
            <a:fillRect/>
          </a:stretch>
        </p:blipFill>
        <p:spPr>
          <a:xfrm rot="20627739">
            <a:off x="6389997" y="2867796"/>
            <a:ext cx="5520549" cy="2568192"/>
          </a:xfrm>
          <a:prstGeom prst="rect">
            <a:avLst/>
          </a:prstGeom>
          <a:ln w="12700">
            <a:miter lim="400000"/>
          </a:ln>
        </p:spPr>
      </p:pic>
      <p:pic>
        <p:nvPicPr>
          <p:cNvPr id="5" name="Vector Smart Object1.png"/>
          <p:cNvPicPr/>
          <p:nvPr/>
        </p:nvPicPr>
        <p:blipFill>
          <a:blip r:embed="rId4">
            <a:extLst/>
          </a:blip>
          <a:stretch>
            <a:fillRect/>
          </a:stretch>
        </p:blipFill>
        <p:spPr>
          <a:xfrm>
            <a:off x="8498349" y="317851"/>
            <a:ext cx="3384423" cy="210346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ChangeArrowheads="1"/>
          </p:cNvSpPr>
          <p:nvPr/>
        </p:nvSpPr>
        <p:spPr bwMode="auto">
          <a:xfrm>
            <a:off x="397869" y="1393826"/>
            <a:ext cx="11000720" cy="2893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110000"/>
              </a:lnSpc>
              <a:spcBef>
                <a:spcPct val="0"/>
              </a:spcBef>
              <a:buClr>
                <a:srgbClr val="0000FF"/>
              </a:buClr>
              <a:buFontTx/>
              <a:buNone/>
            </a:pPr>
            <a:endParaRPr lang="en-GB" altLang="zh-CN" b="1" dirty="0" smtClean="0">
              <a:solidFill>
                <a:srgbClr val="001C54"/>
              </a:solidFill>
              <a:latin typeface="Arial" charset="0"/>
              <a:cs typeface="Arial" charset="0"/>
            </a:endParaRPr>
          </a:p>
          <a:p>
            <a:pPr eaLnBrk="1" hangingPunct="1">
              <a:lnSpc>
                <a:spcPct val="110000"/>
              </a:lnSpc>
              <a:spcBef>
                <a:spcPct val="0"/>
              </a:spcBef>
              <a:buClr>
                <a:srgbClr val="0000FF"/>
              </a:buClr>
              <a:buFontTx/>
              <a:buNone/>
            </a:pPr>
            <a:endParaRPr lang="en-GB" altLang="zh-CN" b="1" dirty="0">
              <a:solidFill>
                <a:srgbClr val="001C54"/>
              </a:solidFill>
              <a:latin typeface="Arial" charset="0"/>
              <a:cs typeface="Arial" charset="0"/>
            </a:endParaRPr>
          </a:p>
          <a:p>
            <a:pPr eaLnBrk="1" hangingPunct="1">
              <a:lnSpc>
                <a:spcPct val="110000"/>
              </a:lnSpc>
              <a:spcBef>
                <a:spcPct val="0"/>
              </a:spcBef>
              <a:buClr>
                <a:srgbClr val="0000FF"/>
              </a:buClr>
              <a:buFontTx/>
              <a:buNone/>
            </a:pPr>
            <a:endParaRPr lang="en-GB" altLang="en-US" sz="1000" dirty="0">
              <a:solidFill>
                <a:srgbClr val="001C54"/>
              </a:solidFill>
              <a:latin typeface="Arial" charset="0"/>
              <a:ea typeface="宋体" pitchFamily="2" charset="-122"/>
              <a:cs typeface="Arial" charset="0"/>
            </a:endParaRPr>
          </a:p>
          <a:p>
            <a:pPr marL="0" indent="0" algn="ctr">
              <a:buNone/>
            </a:pPr>
            <a:r>
              <a:rPr lang="en-GB" sz="2800" dirty="0" smtClean="0"/>
              <a:t>What talent, skill, knowledge, experience or idea have you got </a:t>
            </a:r>
            <a:r>
              <a:rPr lang="en-GB" sz="2800" b="1" u="sng" dirty="0" smtClean="0"/>
              <a:t>that others don’t know about in your organisation</a:t>
            </a:r>
            <a:r>
              <a:rPr lang="en-GB" sz="2800" dirty="0" smtClean="0"/>
              <a:t> that would help us grow this movement for change?</a:t>
            </a:r>
            <a:endParaRPr lang="en-GB" sz="2800" dirty="0"/>
          </a:p>
          <a:p>
            <a:pPr eaLnBrk="1" hangingPunct="1">
              <a:lnSpc>
                <a:spcPct val="110000"/>
              </a:lnSpc>
              <a:spcBef>
                <a:spcPct val="0"/>
              </a:spcBef>
              <a:buClr>
                <a:srgbClr val="0000FF"/>
              </a:buClr>
              <a:buFontTx/>
              <a:buChar char="o"/>
            </a:pPr>
            <a:endParaRPr lang="en-GB" altLang="en-US" sz="1000" dirty="0">
              <a:solidFill>
                <a:srgbClr val="001C54"/>
              </a:solidFill>
              <a:latin typeface="Arial" charset="0"/>
              <a:cs typeface="Arial" charset="0"/>
            </a:endParaRPr>
          </a:p>
        </p:txBody>
      </p:sp>
      <p:sp>
        <p:nvSpPr>
          <p:cNvPr id="4" name="Rectangle 3"/>
          <p:cNvSpPr/>
          <p:nvPr/>
        </p:nvSpPr>
        <p:spPr>
          <a:xfrm>
            <a:off x="1" y="260351"/>
            <a:ext cx="8591551" cy="792163"/>
          </a:xfrm>
          <a:prstGeom prst="rect">
            <a:avLst/>
          </a:prstGeom>
          <a:solidFill>
            <a:srgbClr val="FDA161"/>
          </a:solidFill>
          <a:ln>
            <a:solidFill>
              <a:srgbClr val="FDA16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4800" b="1" dirty="0" smtClean="0"/>
              <a:t>Unlocking opportunities</a:t>
            </a:r>
            <a:endParaRPr lang="en-GB" b="1" dirty="0"/>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4473" y="169704"/>
            <a:ext cx="2090737"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9038104"/>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04664"/>
            <a:ext cx="12192000" cy="5847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5180147"/>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4"/>
          <p:cNvSpPr>
            <a:spLocks noChangeArrowheads="1"/>
          </p:cNvSpPr>
          <p:nvPr/>
        </p:nvSpPr>
        <p:spPr bwMode="auto">
          <a:xfrm>
            <a:off x="431800" y="549275"/>
            <a:ext cx="75692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lnSpc>
                <a:spcPct val="93000"/>
              </a:lnSpc>
              <a:spcAft>
                <a:spcPts val="142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itchFamily="34" charset="0"/>
                <a:ea typeface="MS Gothic" pitchFamily="49" charset="-128"/>
              </a:defRPr>
            </a:lvl1pPr>
            <a:lvl2pPr eaLnBrk="0" hangingPunct="0">
              <a:lnSpc>
                <a:spcPct val="93000"/>
              </a:lnSpc>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itchFamily="34" charset="0"/>
                <a:ea typeface="MS Gothic" pitchFamily="49" charset="-128"/>
              </a:defRPr>
            </a:lvl2pPr>
            <a:lvl3pPr eaLnBrk="0" hangingPunct="0">
              <a:lnSpc>
                <a:spcPct val="93000"/>
              </a:lnSpc>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itchFamily="34" charset="0"/>
                <a:ea typeface="MS Gothic" pitchFamily="49" charset="-128"/>
              </a:defRPr>
            </a:lvl3pPr>
            <a:lvl4pPr eaLnBrk="0" hangingPunct="0">
              <a:lnSpc>
                <a:spcPct val="93000"/>
              </a:lnSpc>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itchFamily="34" charset="0"/>
                <a:ea typeface="MS Gothic" pitchFamily="49" charset="-128"/>
              </a:defRPr>
            </a:lvl4pPr>
            <a:lvl5pPr eaLnBrk="0" hangingPunct="0">
              <a:lnSpc>
                <a:spcPct val="93000"/>
              </a:lnSpc>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itchFamily="34" charset="0"/>
                <a:ea typeface="MS Gothic" pitchFamily="49"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itchFamily="34" charset="0"/>
                <a:ea typeface="MS Gothic" pitchFamily="49"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itchFamily="34" charset="0"/>
                <a:ea typeface="MS Gothic" pitchFamily="49"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itchFamily="34" charset="0"/>
                <a:ea typeface="MS Gothic" pitchFamily="49"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itchFamily="34" charset="0"/>
                <a:ea typeface="MS Gothic" pitchFamily="49" charset="-128"/>
              </a:defRPr>
            </a:lvl9pPr>
          </a:lstStyle>
          <a:p>
            <a:pPr algn="l" defTabSz="449263" rtl="0" eaLnBrk="1" fontAlgn="base" hangingPunct="1">
              <a:lnSpc>
                <a:spcPct val="80000"/>
              </a:lnSpc>
              <a:spcBef>
                <a:spcPts val="700"/>
              </a:spcBef>
              <a:spcAft>
                <a:spcPct val="0"/>
              </a:spcAft>
              <a:buClr>
                <a:srgbClr val="FFFFFF"/>
              </a:buClr>
              <a:buSzPct val="100000"/>
              <a:buFont typeface="Gill Sans MT" pitchFamily="34" charset="0"/>
              <a:buNone/>
            </a:pPr>
            <a:endParaRPr lang="en-GB" altLang="en-US" sz="2800" b="1" kern="1200" smtClean="0">
              <a:latin typeface="Gill Sans MT" pitchFamily="34" charset="0"/>
              <a:ea typeface="MS PGothic" pitchFamily="34" charset="-128"/>
              <a:cs typeface="+mn-cs"/>
            </a:endParaRPr>
          </a:p>
        </p:txBody>
      </p:sp>
      <p:pic>
        <p:nvPicPr>
          <p:cNvPr id="65539" name="Picture 4" descr="RSA_ARC_logo_RGB_withtex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1" y="6021388"/>
            <a:ext cx="15240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4735" y="1560516"/>
            <a:ext cx="6722533" cy="5297487"/>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24473" y="169704"/>
            <a:ext cx="2090737"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 y="260351"/>
            <a:ext cx="8591551" cy="792163"/>
          </a:xfrm>
          <a:prstGeom prst="rect">
            <a:avLst/>
          </a:prstGeom>
          <a:solidFill>
            <a:srgbClr val="FDA161"/>
          </a:solidFill>
          <a:ln>
            <a:solidFill>
              <a:srgbClr val="FDA16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4800" b="1" dirty="0" smtClean="0"/>
              <a:t>Dynamic social networks</a:t>
            </a:r>
            <a:endParaRPr lang="en-GB" b="1" dirty="0"/>
          </a:p>
        </p:txBody>
      </p:sp>
    </p:spTree>
    <p:extLst>
      <p:ext uri="{BB962C8B-B14F-4D97-AF65-F5344CB8AC3E}">
        <p14:creationId xmlns:p14="http://schemas.microsoft.com/office/powerpoint/2010/main" val="209548463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descr="RSA_ARC_logo_RGB_withtex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1" y="6021388"/>
            <a:ext cx="15240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3300" y="1957391"/>
            <a:ext cx="4267200" cy="2562225"/>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114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8419" y="1957388"/>
            <a:ext cx="4432300" cy="4667250"/>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114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6651" y="1987550"/>
            <a:ext cx="4000500" cy="4637088"/>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24473" y="169704"/>
            <a:ext cx="2090737"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 y="260351"/>
            <a:ext cx="8591551" cy="792163"/>
          </a:xfrm>
          <a:prstGeom prst="rect">
            <a:avLst/>
          </a:prstGeom>
          <a:solidFill>
            <a:srgbClr val="FDA161"/>
          </a:solidFill>
          <a:ln>
            <a:solidFill>
              <a:srgbClr val="FDA16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4800" b="1" dirty="0" smtClean="0"/>
              <a:t>Dynamic social networks</a:t>
            </a:r>
            <a:endParaRPr lang="en-GB" b="1" dirty="0"/>
          </a:p>
        </p:txBody>
      </p:sp>
    </p:spTree>
    <p:extLst>
      <p:ext uri="{BB962C8B-B14F-4D97-AF65-F5344CB8AC3E}">
        <p14:creationId xmlns:p14="http://schemas.microsoft.com/office/powerpoint/2010/main" val="33020296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1142"/>
                                        </p:tgtEl>
                                        <p:attrNameLst>
                                          <p:attrName>style.visibility</p:attrName>
                                        </p:attrNameLst>
                                      </p:cBhvr>
                                      <p:to>
                                        <p:strVal val="visible"/>
                                      </p:to>
                                    </p:set>
                                    <p:animEffect transition="in" filter="fade">
                                      <p:cBhvr>
                                        <p:cTn id="7" dur="500"/>
                                        <p:tgtEl>
                                          <p:spTgt spid="911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1143"/>
                                        </p:tgtEl>
                                        <p:attrNameLst>
                                          <p:attrName>style.visibility</p:attrName>
                                        </p:attrNameLst>
                                      </p:cBhvr>
                                      <p:to>
                                        <p:strVal val="visible"/>
                                      </p:to>
                                    </p:set>
                                    <p:animEffect transition="in" filter="fade">
                                      <p:cBhvr>
                                        <p:cTn id="12" dur="500"/>
                                        <p:tgtEl>
                                          <p:spTgt spid="911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1144"/>
                                        </p:tgtEl>
                                        <p:attrNameLst>
                                          <p:attrName>style.visibility</p:attrName>
                                        </p:attrNameLst>
                                      </p:cBhvr>
                                      <p:to>
                                        <p:strVal val="visible"/>
                                      </p:to>
                                    </p:set>
                                    <p:animEffect transition="in" filter="fade">
                                      <p:cBhvr>
                                        <p:cTn id="17" dur="500"/>
                                        <p:tgtEl>
                                          <p:spTgt spid="91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p:cNvSpPr txBox="1">
            <a:spLocks/>
          </p:cNvSpPr>
          <p:nvPr/>
        </p:nvSpPr>
        <p:spPr>
          <a:xfrm>
            <a:off x="1005418" y="390526"/>
            <a:ext cx="7528983" cy="1133475"/>
          </a:xfrm>
          <a:prstGeom prst="rect">
            <a:avLst/>
          </a:prstGeom>
        </p:spPr>
        <p:txBody>
          <a:bodyPr anchor="ctr"/>
          <a:lstStyle/>
          <a:p>
            <a:pPr defTabSz="914400" fontAlgn="auto">
              <a:spcAft>
                <a:spcPts val="0"/>
              </a:spcAft>
              <a:buClr>
                <a:schemeClr val="accent1">
                  <a:lumMod val="60000"/>
                  <a:lumOff val="40000"/>
                </a:schemeClr>
              </a:buClr>
              <a:buSzPct val="110000"/>
              <a:buFont typeface="Wingdings 2" pitchFamily="18" charset="2"/>
              <a:buNone/>
              <a:defRPr/>
            </a:pPr>
            <a:endParaRPr lang="en-GB" sz="3600" b="1" dirty="0">
              <a:solidFill>
                <a:srgbClr val="008080"/>
              </a:solidFill>
              <a:latin typeface="Calibri"/>
              <a:ea typeface="+mj-ea"/>
              <a:cs typeface="Calibri"/>
            </a:endParaRPr>
          </a:p>
        </p:txBody>
      </p:sp>
      <p:cxnSp>
        <p:nvCxnSpPr>
          <p:cNvPr id="16" name="Straight Arrow Connector 15"/>
          <p:cNvCxnSpPr>
            <a:endCxn id="20" idx="4"/>
          </p:cNvCxnSpPr>
          <p:nvPr/>
        </p:nvCxnSpPr>
        <p:spPr>
          <a:xfrm rot="5400000" flipH="1" flipV="1">
            <a:off x="6055784" y="4220105"/>
            <a:ext cx="527050" cy="2116"/>
          </a:xfrm>
          <a:prstGeom prst="straightConnector1">
            <a:avLst/>
          </a:prstGeom>
          <a:ln w="38100" cmpd="sng">
            <a:solidFill>
              <a:srgbClr val="C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6004085" y="3483074"/>
            <a:ext cx="631411" cy="473558"/>
          </a:xfrm>
          <a:prstGeom prst="ellipse">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cxnSp>
        <p:nvCxnSpPr>
          <p:cNvPr id="12" name="Straight Arrow Connector 11"/>
          <p:cNvCxnSpPr>
            <a:endCxn id="21" idx="4"/>
          </p:cNvCxnSpPr>
          <p:nvPr/>
        </p:nvCxnSpPr>
        <p:spPr>
          <a:xfrm rot="5400000" flipH="1" flipV="1">
            <a:off x="6065309" y="3229505"/>
            <a:ext cx="508000" cy="2116"/>
          </a:xfrm>
          <a:prstGeom prst="straightConnector1">
            <a:avLst/>
          </a:prstGeom>
          <a:ln w="38100" cmpd="sng">
            <a:solidFill>
              <a:srgbClr val="C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23" idx="6"/>
            <a:endCxn id="20" idx="2"/>
          </p:cNvCxnSpPr>
          <p:nvPr/>
        </p:nvCxnSpPr>
        <p:spPr>
          <a:xfrm>
            <a:off x="5240867" y="3719514"/>
            <a:ext cx="764117" cy="1587"/>
          </a:xfrm>
          <a:prstGeom prst="straightConnector1">
            <a:avLst/>
          </a:prstGeom>
          <a:ln w="38100" cmpd="sng">
            <a:solidFill>
              <a:srgbClr val="C00000"/>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2" name="Group 54"/>
          <p:cNvGrpSpPr>
            <a:grpSpLocks/>
          </p:cNvGrpSpPr>
          <p:nvPr/>
        </p:nvGrpSpPr>
        <p:grpSpPr bwMode="auto">
          <a:xfrm>
            <a:off x="5149852" y="2906714"/>
            <a:ext cx="2341033" cy="1646237"/>
            <a:chOff x="3861904" y="2906205"/>
            <a:chExt cx="1755882" cy="1646345"/>
          </a:xfrm>
        </p:grpSpPr>
        <p:cxnSp>
          <p:nvCxnSpPr>
            <p:cNvPr id="13" name="Straight Arrow Connector 12"/>
            <p:cNvCxnSpPr>
              <a:endCxn id="23" idx="7"/>
            </p:cNvCxnSpPr>
            <p:nvPr/>
          </p:nvCxnSpPr>
          <p:spPr>
            <a:xfrm rot="5400000">
              <a:off x="3894448" y="2873661"/>
              <a:ext cx="646154" cy="711243"/>
            </a:xfrm>
            <a:prstGeom prst="straightConnector1">
              <a:avLst/>
            </a:prstGeom>
            <a:ln w="38100" cmpd="sng">
              <a:solidFill>
                <a:srgbClr val="C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endCxn id="23" idx="5"/>
            </p:cNvCxnSpPr>
            <p:nvPr/>
          </p:nvCxnSpPr>
          <p:spPr>
            <a:xfrm rot="16200000" flipV="1">
              <a:off x="3884923" y="3864326"/>
              <a:ext cx="665206" cy="711243"/>
            </a:xfrm>
            <a:prstGeom prst="straightConnector1">
              <a:avLst/>
            </a:prstGeom>
            <a:ln w="38100" cmpd="sng">
              <a:solidFill>
                <a:srgbClr val="C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21" idx="5"/>
              <a:endCxn id="24" idx="1"/>
            </p:cNvCxnSpPr>
            <p:nvPr/>
          </p:nvCxnSpPr>
          <p:spPr>
            <a:xfrm rot="16200000" flipH="1">
              <a:off x="4939087" y="2873661"/>
              <a:ext cx="646154" cy="711243"/>
            </a:xfrm>
            <a:prstGeom prst="straightConnector1">
              <a:avLst/>
            </a:prstGeom>
            <a:ln w="38100" cmpd="sng">
              <a:solidFill>
                <a:srgbClr val="C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endCxn id="22" idx="7"/>
            </p:cNvCxnSpPr>
            <p:nvPr/>
          </p:nvCxnSpPr>
          <p:spPr>
            <a:xfrm rot="5400000">
              <a:off x="4929562" y="3864326"/>
              <a:ext cx="665206" cy="711243"/>
            </a:xfrm>
            <a:prstGeom prst="straightConnector1">
              <a:avLst/>
            </a:prstGeom>
            <a:ln w="38100" cmpd="sng">
              <a:solidFill>
                <a:srgbClr val="C00000"/>
              </a:solidFill>
              <a:headEnd type="arrow"/>
              <a:tailEnd type="arrow"/>
            </a:ln>
          </p:spPr>
          <p:style>
            <a:lnRef idx="2">
              <a:schemeClr val="accent1"/>
            </a:lnRef>
            <a:fillRef idx="0">
              <a:schemeClr val="accent1"/>
            </a:fillRef>
            <a:effectRef idx="1">
              <a:schemeClr val="accent1"/>
            </a:effectRef>
            <a:fontRef idx="minor">
              <a:schemeClr val="tx1"/>
            </a:fontRef>
          </p:style>
        </p:cxnSp>
      </p:grpSp>
      <p:cxnSp>
        <p:nvCxnSpPr>
          <p:cNvPr id="11" name="Straight Arrow Connector 10"/>
          <p:cNvCxnSpPr>
            <a:endCxn id="20" idx="6"/>
          </p:cNvCxnSpPr>
          <p:nvPr/>
        </p:nvCxnSpPr>
        <p:spPr>
          <a:xfrm rot="10800000">
            <a:off x="6635751" y="3719514"/>
            <a:ext cx="762000" cy="1587"/>
          </a:xfrm>
          <a:prstGeom prst="straightConnector1">
            <a:avLst/>
          </a:prstGeom>
          <a:ln w="38100" cmpd="sng">
            <a:solidFill>
              <a:srgbClr val="C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6004085" y="2501999"/>
            <a:ext cx="631411" cy="473558"/>
          </a:xfrm>
          <a:prstGeom prst="ellipse">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22" name="Oval 21"/>
          <p:cNvSpPr/>
          <p:nvPr/>
        </p:nvSpPr>
        <p:spPr>
          <a:xfrm>
            <a:off x="6004085" y="4483199"/>
            <a:ext cx="631411" cy="473558"/>
          </a:xfrm>
          <a:prstGeom prst="ellipse">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23" name="Oval 22"/>
          <p:cNvSpPr/>
          <p:nvPr/>
        </p:nvSpPr>
        <p:spPr>
          <a:xfrm>
            <a:off x="4610261" y="3483074"/>
            <a:ext cx="631411" cy="473558"/>
          </a:xfrm>
          <a:prstGeom prst="ellipse">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24" name="Oval 23"/>
          <p:cNvSpPr/>
          <p:nvPr/>
        </p:nvSpPr>
        <p:spPr>
          <a:xfrm>
            <a:off x="7397912" y="3483074"/>
            <a:ext cx="631411" cy="473558"/>
          </a:xfrm>
          <a:prstGeom prst="ellipse">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grpSp>
        <p:nvGrpSpPr>
          <p:cNvPr id="3" name="Group 55"/>
          <p:cNvGrpSpPr>
            <a:grpSpLocks/>
          </p:cNvGrpSpPr>
          <p:nvPr/>
        </p:nvGrpSpPr>
        <p:grpSpPr bwMode="auto">
          <a:xfrm>
            <a:off x="7937501" y="2644775"/>
            <a:ext cx="1612900" cy="2168525"/>
            <a:chOff x="5952641" y="2644874"/>
            <a:chExt cx="1209969" cy="2169008"/>
          </a:xfrm>
        </p:grpSpPr>
        <p:cxnSp>
          <p:nvCxnSpPr>
            <p:cNvPr id="17" name="Straight Arrow Connector 16"/>
            <p:cNvCxnSpPr>
              <a:endCxn id="24" idx="6"/>
            </p:cNvCxnSpPr>
            <p:nvPr/>
          </p:nvCxnSpPr>
          <p:spPr>
            <a:xfrm rot="10800000">
              <a:off x="6022508" y="3719851"/>
              <a:ext cx="666912" cy="1587"/>
            </a:xfrm>
            <a:prstGeom prst="straightConnector1">
              <a:avLst/>
            </a:prstGeom>
            <a:ln w="38100" cmpd="sng">
              <a:solidFill>
                <a:srgbClr val="C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endCxn id="24" idx="7"/>
            </p:cNvCxnSpPr>
            <p:nvPr/>
          </p:nvCxnSpPr>
          <p:spPr>
            <a:xfrm rot="5400000">
              <a:off x="5984404" y="3018014"/>
              <a:ext cx="503349" cy="566876"/>
            </a:xfrm>
            <a:prstGeom prst="straightConnector1">
              <a:avLst/>
            </a:prstGeom>
            <a:ln w="38100" cmpd="sng">
              <a:solidFill>
                <a:srgbClr val="C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6689052" y="3483074"/>
              <a:ext cx="473558" cy="473558"/>
            </a:xfrm>
            <a:prstGeom prst="ellipse">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26" name="Oval 25"/>
            <p:cNvSpPr/>
            <p:nvPr/>
          </p:nvSpPr>
          <p:spPr>
            <a:xfrm>
              <a:off x="6450927" y="2644874"/>
              <a:ext cx="473558" cy="473558"/>
            </a:xfrm>
            <a:prstGeom prst="ellipse">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30" name="Oval 29"/>
            <p:cNvSpPr/>
            <p:nvPr/>
          </p:nvSpPr>
          <p:spPr>
            <a:xfrm>
              <a:off x="6450927" y="4340324"/>
              <a:ext cx="473558" cy="473558"/>
            </a:xfrm>
            <a:prstGeom prst="ellipse">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cxnSp>
          <p:nvCxnSpPr>
            <p:cNvPr id="37" name="Straight Arrow Connector 36"/>
            <p:cNvCxnSpPr>
              <a:endCxn id="24" idx="5"/>
            </p:cNvCxnSpPr>
            <p:nvPr/>
          </p:nvCxnSpPr>
          <p:spPr>
            <a:xfrm rot="16200000" flipV="1">
              <a:off x="5974877" y="3864340"/>
              <a:ext cx="522404" cy="566876"/>
            </a:xfrm>
            <a:prstGeom prst="straightConnector1">
              <a:avLst/>
            </a:prstGeom>
            <a:ln w="38100" cmpd="sng">
              <a:solidFill>
                <a:srgbClr val="C00000"/>
              </a:solidFill>
              <a:headEnd type="arrow"/>
              <a:tailEnd type="arrow"/>
            </a:ln>
          </p:spPr>
          <p:style>
            <a:lnRef idx="2">
              <a:schemeClr val="accent1"/>
            </a:lnRef>
            <a:fillRef idx="0">
              <a:schemeClr val="accent1"/>
            </a:fillRef>
            <a:effectRef idx="1">
              <a:schemeClr val="accent1"/>
            </a:effectRef>
            <a:fontRef idx="minor">
              <a:schemeClr val="tx1"/>
            </a:fontRef>
          </p:style>
        </p:cxnSp>
      </p:grpSp>
      <p:grpSp>
        <p:nvGrpSpPr>
          <p:cNvPr id="4" name="Group 58"/>
          <p:cNvGrpSpPr>
            <a:grpSpLocks/>
          </p:cNvGrpSpPr>
          <p:nvPr/>
        </p:nvGrpSpPr>
        <p:grpSpPr bwMode="auto">
          <a:xfrm>
            <a:off x="4800601" y="4887913"/>
            <a:ext cx="3037417" cy="1154112"/>
            <a:chOff x="3600571" y="4887405"/>
            <a:chExt cx="2278546" cy="1155202"/>
          </a:xfrm>
        </p:grpSpPr>
        <p:sp>
          <p:nvSpPr>
            <p:cNvPr id="28" name="Oval 27"/>
            <p:cNvSpPr/>
            <p:nvPr/>
          </p:nvSpPr>
          <p:spPr>
            <a:xfrm>
              <a:off x="4503064" y="5569049"/>
              <a:ext cx="473558" cy="473558"/>
            </a:xfrm>
            <a:prstGeom prst="ellipse">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33" name="Oval 32"/>
            <p:cNvSpPr/>
            <p:nvPr/>
          </p:nvSpPr>
          <p:spPr>
            <a:xfrm>
              <a:off x="3600571" y="5330924"/>
              <a:ext cx="473558" cy="473558"/>
            </a:xfrm>
            <a:prstGeom prst="ellipse">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34" name="Oval 33"/>
            <p:cNvSpPr/>
            <p:nvPr/>
          </p:nvSpPr>
          <p:spPr>
            <a:xfrm>
              <a:off x="5405559" y="5330924"/>
              <a:ext cx="473558" cy="473558"/>
            </a:xfrm>
            <a:prstGeom prst="ellipse">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cxnSp>
          <p:nvCxnSpPr>
            <p:cNvPr id="38" name="Straight Arrow Connector 37"/>
            <p:cNvCxnSpPr>
              <a:stCxn id="22" idx="5"/>
              <a:endCxn id="34" idx="1"/>
            </p:cNvCxnSpPr>
            <p:nvPr/>
          </p:nvCxnSpPr>
          <p:spPr>
            <a:xfrm rot="16200000" flipH="1">
              <a:off x="4934167" y="4860599"/>
              <a:ext cx="513246" cy="566857"/>
            </a:xfrm>
            <a:prstGeom prst="straightConnector1">
              <a:avLst/>
            </a:prstGeom>
            <a:ln w="38100" cmpd="sng">
              <a:solidFill>
                <a:srgbClr val="C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22" idx="4"/>
              <a:endCxn id="28" idx="0"/>
            </p:cNvCxnSpPr>
            <p:nvPr/>
          </p:nvCxnSpPr>
          <p:spPr>
            <a:xfrm rot="5400000">
              <a:off x="4433962" y="5262409"/>
              <a:ext cx="611764" cy="1587"/>
            </a:xfrm>
            <a:prstGeom prst="straightConnector1">
              <a:avLst/>
            </a:prstGeom>
            <a:ln w="38100" cmpd="sng">
              <a:solidFill>
                <a:srgbClr val="C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endCxn id="33" idx="7"/>
            </p:cNvCxnSpPr>
            <p:nvPr/>
          </p:nvCxnSpPr>
          <p:spPr>
            <a:xfrm rot="5400000">
              <a:off x="4032276" y="4860599"/>
              <a:ext cx="513246" cy="566857"/>
            </a:xfrm>
            <a:prstGeom prst="straightConnector1">
              <a:avLst/>
            </a:prstGeom>
            <a:ln w="38100" cmpd="sng">
              <a:solidFill>
                <a:srgbClr val="C00000"/>
              </a:solidFill>
              <a:headEnd type="arrow"/>
              <a:tailEnd type="arrow"/>
            </a:ln>
          </p:spPr>
          <p:style>
            <a:lnRef idx="2">
              <a:schemeClr val="accent1"/>
            </a:lnRef>
            <a:fillRef idx="0">
              <a:schemeClr val="accent1"/>
            </a:fillRef>
            <a:effectRef idx="1">
              <a:schemeClr val="accent1"/>
            </a:effectRef>
            <a:fontRef idx="minor">
              <a:schemeClr val="tx1"/>
            </a:fontRef>
          </p:style>
        </p:cxnSp>
      </p:grpSp>
      <p:grpSp>
        <p:nvGrpSpPr>
          <p:cNvPr id="5" name="Group 57"/>
          <p:cNvGrpSpPr>
            <a:grpSpLocks/>
          </p:cNvGrpSpPr>
          <p:nvPr/>
        </p:nvGrpSpPr>
        <p:grpSpPr bwMode="auto">
          <a:xfrm>
            <a:off x="3090334" y="2644775"/>
            <a:ext cx="1612900" cy="2168525"/>
            <a:chOff x="2317077" y="2644874"/>
            <a:chExt cx="1209970" cy="2169008"/>
          </a:xfrm>
        </p:grpSpPr>
        <p:sp>
          <p:nvSpPr>
            <p:cNvPr id="29" name="Oval 28"/>
            <p:cNvSpPr/>
            <p:nvPr/>
          </p:nvSpPr>
          <p:spPr>
            <a:xfrm>
              <a:off x="2317077" y="3483074"/>
              <a:ext cx="473558" cy="473558"/>
            </a:xfrm>
            <a:prstGeom prst="ellipse">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35" name="Oval 34"/>
            <p:cNvSpPr/>
            <p:nvPr/>
          </p:nvSpPr>
          <p:spPr>
            <a:xfrm>
              <a:off x="2555202" y="4340324"/>
              <a:ext cx="473558" cy="473558"/>
            </a:xfrm>
            <a:prstGeom prst="ellipse">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36" name="Oval 35"/>
            <p:cNvSpPr/>
            <p:nvPr/>
          </p:nvSpPr>
          <p:spPr>
            <a:xfrm>
              <a:off x="2555202" y="2644874"/>
              <a:ext cx="473558" cy="473558"/>
            </a:xfrm>
            <a:prstGeom prst="ellipse">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cxnSp>
          <p:nvCxnSpPr>
            <p:cNvPr id="41" name="Straight Arrow Connector 40"/>
            <p:cNvCxnSpPr>
              <a:endCxn id="35" idx="7"/>
            </p:cNvCxnSpPr>
            <p:nvPr/>
          </p:nvCxnSpPr>
          <p:spPr>
            <a:xfrm rot="5400000">
              <a:off x="2982408" y="3864340"/>
              <a:ext cx="522404" cy="566875"/>
            </a:xfrm>
            <a:prstGeom prst="straightConnector1">
              <a:avLst/>
            </a:prstGeom>
            <a:ln w="38100" cmpd="sng">
              <a:solidFill>
                <a:srgbClr val="C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endCxn id="29" idx="6"/>
            </p:cNvCxnSpPr>
            <p:nvPr/>
          </p:nvCxnSpPr>
          <p:spPr>
            <a:xfrm rot="10800000">
              <a:off x="2790267" y="3719851"/>
              <a:ext cx="666913" cy="1587"/>
            </a:xfrm>
            <a:prstGeom prst="straightConnector1">
              <a:avLst/>
            </a:prstGeom>
            <a:ln w="38100" cmpd="sng">
              <a:solidFill>
                <a:srgbClr val="C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endCxn id="36" idx="5"/>
            </p:cNvCxnSpPr>
            <p:nvPr/>
          </p:nvCxnSpPr>
          <p:spPr>
            <a:xfrm rot="16200000" flipV="1">
              <a:off x="2991935" y="3018014"/>
              <a:ext cx="503349" cy="566875"/>
            </a:xfrm>
            <a:prstGeom prst="straightConnector1">
              <a:avLst/>
            </a:prstGeom>
            <a:ln w="38100" cmpd="sng">
              <a:solidFill>
                <a:srgbClr val="C00000"/>
              </a:solidFill>
              <a:headEnd type="arrow"/>
              <a:tailEnd type="arrow"/>
            </a:ln>
          </p:spPr>
          <p:style>
            <a:lnRef idx="2">
              <a:schemeClr val="accent1"/>
            </a:lnRef>
            <a:fillRef idx="0">
              <a:schemeClr val="accent1"/>
            </a:fillRef>
            <a:effectRef idx="1">
              <a:schemeClr val="accent1"/>
            </a:effectRef>
            <a:fontRef idx="minor">
              <a:schemeClr val="tx1"/>
            </a:fontRef>
          </p:style>
        </p:cxnSp>
      </p:grpSp>
      <p:grpSp>
        <p:nvGrpSpPr>
          <p:cNvPr id="6" name="Group 56"/>
          <p:cNvGrpSpPr>
            <a:grpSpLocks/>
          </p:cNvGrpSpPr>
          <p:nvPr/>
        </p:nvGrpSpPr>
        <p:grpSpPr bwMode="auto">
          <a:xfrm>
            <a:off x="4800601" y="1416050"/>
            <a:ext cx="3037417" cy="1155700"/>
            <a:chOff x="3600571" y="1416149"/>
            <a:chExt cx="2278546" cy="1155202"/>
          </a:xfrm>
        </p:grpSpPr>
        <p:sp>
          <p:nvSpPr>
            <p:cNvPr id="27" name="Oval 26"/>
            <p:cNvSpPr/>
            <p:nvPr/>
          </p:nvSpPr>
          <p:spPr>
            <a:xfrm>
              <a:off x="4503064" y="1416149"/>
              <a:ext cx="473558" cy="473558"/>
            </a:xfrm>
            <a:prstGeom prst="ellipse">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31" name="Oval 30"/>
            <p:cNvSpPr/>
            <p:nvPr/>
          </p:nvSpPr>
          <p:spPr>
            <a:xfrm>
              <a:off x="3600571" y="1654274"/>
              <a:ext cx="473558" cy="473558"/>
            </a:xfrm>
            <a:prstGeom prst="ellipse">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32" name="Oval 31"/>
            <p:cNvSpPr/>
            <p:nvPr/>
          </p:nvSpPr>
          <p:spPr>
            <a:xfrm>
              <a:off x="5405559" y="1654274"/>
              <a:ext cx="473558" cy="473558"/>
            </a:xfrm>
            <a:prstGeom prst="ellipse">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cxnSp>
          <p:nvCxnSpPr>
            <p:cNvPr id="44" name="Straight Arrow Connector 43"/>
            <p:cNvCxnSpPr>
              <a:stCxn id="31" idx="5"/>
              <a:endCxn id="21" idx="1"/>
            </p:cNvCxnSpPr>
            <p:nvPr/>
          </p:nvCxnSpPr>
          <p:spPr>
            <a:xfrm rot="16200000" flipH="1">
              <a:off x="4032628" y="2031651"/>
              <a:ext cx="512541" cy="566857"/>
            </a:xfrm>
            <a:prstGeom prst="straightConnector1">
              <a:avLst/>
            </a:prstGeom>
            <a:ln w="38100" cmpd="sng">
              <a:solidFill>
                <a:srgbClr val="C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27" idx="4"/>
              <a:endCxn id="21" idx="0"/>
            </p:cNvCxnSpPr>
            <p:nvPr/>
          </p:nvCxnSpPr>
          <p:spPr>
            <a:xfrm rot="5400000">
              <a:off x="4433589" y="2196069"/>
              <a:ext cx="612511" cy="1587"/>
            </a:xfrm>
            <a:prstGeom prst="straightConnector1">
              <a:avLst/>
            </a:prstGeom>
            <a:ln w="38100" cmpd="sng">
              <a:solidFill>
                <a:srgbClr val="C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21" idx="7"/>
              <a:endCxn id="32" idx="3"/>
            </p:cNvCxnSpPr>
            <p:nvPr/>
          </p:nvCxnSpPr>
          <p:spPr>
            <a:xfrm rot="5400000" flipH="1" flipV="1">
              <a:off x="4934520" y="2031651"/>
              <a:ext cx="512541" cy="566857"/>
            </a:xfrm>
            <a:prstGeom prst="straightConnector1">
              <a:avLst/>
            </a:prstGeom>
            <a:ln w="38100" cmpd="sng">
              <a:solidFill>
                <a:srgbClr val="C00000"/>
              </a:solidFill>
              <a:headEnd type="arrow"/>
              <a:tailEnd type="arrow"/>
            </a:ln>
          </p:spPr>
          <p:style>
            <a:lnRef idx="2">
              <a:schemeClr val="accent1"/>
            </a:lnRef>
            <a:fillRef idx="0">
              <a:schemeClr val="accent1"/>
            </a:fillRef>
            <a:effectRef idx="1">
              <a:schemeClr val="accent1"/>
            </a:effectRef>
            <a:fontRef idx="minor">
              <a:schemeClr val="tx1"/>
            </a:fontRef>
          </p:style>
        </p:cxnSp>
      </p:grpSp>
      <p:pic>
        <p:nvPicPr>
          <p:cNvPr id="48" name="Picture 4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4473" y="169704"/>
            <a:ext cx="2090737"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p:txBody>
          <a:bodyPr/>
          <a:lstStyle/>
          <a:p>
            <a:endParaRPr lang="en-GB"/>
          </a:p>
        </p:txBody>
      </p:sp>
      <p:sp>
        <p:nvSpPr>
          <p:cNvPr id="50" name="Rectangle 49"/>
          <p:cNvSpPr/>
          <p:nvPr/>
        </p:nvSpPr>
        <p:spPr>
          <a:xfrm>
            <a:off x="1" y="260351"/>
            <a:ext cx="8591551" cy="792163"/>
          </a:xfrm>
          <a:prstGeom prst="rect">
            <a:avLst/>
          </a:prstGeom>
          <a:solidFill>
            <a:srgbClr val="FDA161"/>
          </a:solidFill>
          <a:ln>
            <a:solidFill>
              <a:srgbClr val="FDA16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4800" b="1" dirty="0" smtClean="0"/>
              <a:t>Dynamic social networks</a:t>
            </a:r>
            <a:endParaRPr lang="en-GB" b="1" dirty="0"/>
          </a:p>
        </p:txBody>
      </p:sp>
    </p:spTree>
    <p:extLst>
      <p:ext uri="{BB962C8B-B14F-4D97-AF65-F5344CB8AC3E}">
        <p14:creationId xmlns:p14="http://schemas.microsoft.com/office/powerpoint/2010/main" val="27742721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500"/>
                                        <p:tgtEl>
                                          <p:spTgt spid="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500"/>
                                        <p:tgtEl>
                                          <p:spTgt spid="5"/>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nodeType="click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fade">
                                      <p:cBhvr>
                                        <p:cTn id="7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1524000" y="1268413"/>
            <a:ext cx="9144000" cy="523220"/>
          </a:xfrm>
          <a:prstGeom prst="rect">
            <a:avLst/>
          </a:prstGeom>
          <a:solidFill>
            <a:schemeClr val="bg1"/>
          </a:solidFill>
          <a:ln w="9525">
            <a:no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GB" sz="2800" b="1" i="1" dirty="0">
              <a:solidFill>
                <a:srgbClr val="1F1F5F"/>
              </a:solidFill>
              <a:latin typeface="Helvetica Neue"/>
              <a:ea typeface="Verdana" pitchFamily="34" charset="0"/>
              <a:cs typeface="Arial" panose="020B0604020202020204" pitchFamily="34" charset="0"/>
            </a:endParaRPr>
          </a:p>
        </p:txBody>
      </p:sp>
      <p:pic>
        <p:nvPicPr>
          <p:cNvPr id="1536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42360" y="14319"/>
            <a:ext cx="2090737"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hape 62"/>
          <p:cNvSpPr/>
          <p:nvPr/>
        </p:nvSpPr>
        <p:spPr>
          <a:xfrm>
            <a:off x="63610" y="1697038"/>
            <a:ext cx="12128391" cy="5160963"/>
          </a:xfrm>
          <a:prstGeom prst="rect">
            <a:avLst/>
          </a:prstGeom>
          <a:solidFill>
            <a:srgbClr val="FDA161"/>
          </a:solidFill>
          <a:ln w="12700">
            <a:miter lim="400000"/>
          </a:ln>
        </p:spPr>
        <p:txBody>
          <a:bodyPr lIns="0" tIns="0" rIns="0" bIns="0" anchor="ctr"/>
          <a:lstStyle/>
          <a:p>
            <a:endParaRPr dirty="0"/>
          </a:p>
        </p:txBody>
      </p:sp>
      <p:pic>
        <p:nvPicPr>
          <p:cNvPr id="7" name="Picture 1" descr="Kotter diagram.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193800"/>
            <a:ext cx="1219200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 y="260351"/>
            <a:ext cx="8591551" cy="792163"/>
          </a:xfrm>
          <a:prstGeom prst="rect">
            <a:avLst/>
          </a:prstGeom>
          <a:solidFill>
            <a:srgbClr val="FDA161"/>
          </a:solidFill>
          <a:ln>
            <a:solidFill>
              <a:srgbClr val="FDA16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4800" b="1" dirty="0" smtClean="0"/>
              <a:t>Networks and change </a:t>
            </a:r>
            <a:endParaRPr lang="en-GB" b="1" dirty="0"/>
          </a:p>
        </p:txBody>
      </p:sp>
    </p:spTree>
    <p:extLst>
      <p:ext uri="{BB962C8B-B14F-4D97-AF65-F5344CB8AC3E}">
        <p14:creationId xmlns:p14="http://schemas.microsoft.com/office/powerpoint/2010/main" val="780939199"/>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260351"/>
            <a:ext cx="8591551" cy="792163"/>
          </a:xfrm>
          <a:prstGeom prst="rect">
            <a:avLst/>
          </a:prstGeom>
          <a:solidFill>
            <a:srgbClr val="00C2EF"/>
          </a:solidFill>
          <a:ln>
            <a:solidFill>
              <a:srgbClr val="00C2E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4800" b="1" dirty="0" smtClean="0"/>
              <a:t>Why co-produce? </a:t>
            </a:r>
            <a:endParaRPr lang="en-GB" b="1" dirty="0"/>
          </a:p>
        </p:txBody>
      </p:sp>
      <p:sp>
        <p:nvSpPr>
          <p:cNvPr id="2" name="Rectangle 1"/>
          <p:cNvSpPr/>
          <p:nvPr/>
        </p:nvSpPr>
        <p:spPr>
          <a:xfrm>
            <a:off x="711200" y="1582341"/>
            <a:ext cx="10998200" cy="5109091"/>
          </a:xfrm>
          <a:prstGeom prst="rect">
            <a:avLst/>
          </a:prstGeom>
        </p:spPr>
        <p:txBody>
          <a:bodyPr wrap="square">
            <a:spAutoFit/>
          </a:bodyPr>
          <a:lstStyle/>
          <a:p>
            <a:r>
              <a:rPr lang="en-GB" sz="2800" b="1" dirty="0"/>
              <a:t>“The typical practice (6,300 people) that is in the best quartile for care planning will typically have 35 fewer emergency admissions, 360 fewer outpatient attendances, and 30 additional elective admissions/day cases compared to those in the lowest quartile. This will be a saving to the practice…of around £43,000/year</a:t>
            </a:r>
            <a:r>
              <a:rPr lang="en-GB" sz="2800" b="1" i="1" dirty="0"/>
              <a:t>.”</a:t>
            </a:r>
          </a:p>
          <a:p>
            <a:pPr marL="0" indent="0" algn="r">
              <a:buNone/>
            </a:pPr>
            <a:r>
              <a:rPr lang="en-GB" sz="2800" dirty="0"/>
              <a:t>Shirley, T. and Melville, S. (2010), </a:t>
            </a:r>
            <a:br>
              <a:rPr lang="en-GB" sz="2800" dirty="0"/>
            </a:br>
            <a:r>
              <a:rPr lang="en-GB" sz="2800" dirty="0"/>
              <a:t>A New Dialogue with Citizens, London, the Cabinet Office</a:t>
            </a:r>
          </a:p>
          <a:p>
            <a:endParaRPr lang="en-GB" sz="2800" dirty="0"/>
          </a:p>
          <a:p>
            <a:r>
              <a:rPr lang="en-GB" sz="2800" b="1" i="1" dirty="0"/>
              <a:t>“</a:t>
            </a:r>
            <a:r>
              <a:rPr lang="en-GB" sz="2800" b="1" dirty="0"/>
              <a:t>The evidence here suggests savings of up to six times the investment made in new approaches – and of course better outcomes for the public</a:t>
            </a:r>
            <a:r>
              <a:rPr lang="en-GB" sz="2800" b="1" i="1" dirty="0"/>
              <a:t>.”</a:t>
            </a:r>
          </a:p>
          <a:p>
            <a:pPr marL="0" indent="0" algn="r">
              <a:buNone/>
            </a:pPr>
            <a:r>
              <a:rPr lang="en-GB" dirty="0" err="1"/>
              <a:t>Nef</a:t>
            </a:r>
            <a:r>
              <a:rPr lang="en-GB" dirty="0"/>
              <a:t>: Public services inside out</a:t>
            </a: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4473" y="169704"/>
            <a:ext cx="2090737"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3592546"/>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1524000" y="1268413"/>
            <a:ext cx="9144000" cy="523220"/>
          </a:xfrm>
          <a:prstGeom prst="rect">
            <a:avLst/>
          </a:prstGeom>
          <a:solidFill>
            <a:schemeClr val="bg1"/>
          </a:solidFill>
          <a:ln w="9525">
            <a:no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GB" sz="2800" b="1" i="1" dirty="0">
              <a:solidFill>
                <a:srgbClr val="1F1F5F"/>
              </a:solidFill>
              <a:latin typeface="+mn-lt"/>
              <a:ea typeface="Verdana" pitchFamily="34" charset="0"/>
              <a:cs typeface="Arial" panose="020B0604020202020204" pitchFamily="34" charset="0"/>
            </a:endParaRPr>
          </a:p>
        </p:txBody>
      </p:sp>
      <p:sp>
        <p:nvSpPr>
          <p:cNvPr id="6" name="Shape 62"/>
          <p:cNvSpPr/>
          <p:nvPr/>
        </p:nvSpPr>
        <p:spPr>
          <a:xfrm>
            <a:off x="0" y="1697037"/>
            <a:ext cx="12192000" cy="4664076"/>
          </a:xfrm>
          <a:prstGeom prst="rect">
            <a:avLst/>
          </a:prstGeom>
          <a:solidFill>
            <a:srgbClr val="FDA161"/>
          </a:solidFill>
          <a:ln w="12700">
            <a:miter lim="400000"/>
          </a:ln>
        </p:spPr>
        <p:txBody>
          <a:bodyPr lIns="0" tIns="0" rIns="0" bIns="0" anchor="ctr"/>
          <a:lstStyle/>
          <a:p>
            <a:pPr lvl="0"/>
            <a:endParaRPr/>
          </a:p>
        </p:txBody>
      </p:sp>
      <p:sp>
        <p:nvSpPr>
          <p:cNvPr id="2" name="TextBox 1"/>
          <p:cNvSpPr txBox="1"/>
          <p:nvPr/>
        </p:nvSpPr>
        <p:spPr>
          <a:xfrm>
            <a:off x="4599921" y="1905582"/>
            <a:ext cx="7168616" cy="495520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446088" lvl="1" indent="11113">
              <a:spcAft>
                <a:spcPts val="1200"/>
              </a:spcAft>
              <a:defRPr/>
            </a:pPr>
            <a:r>
              <a:rPr lang="en-GB" sz="2400" b="1" dirty="0">
                <a:solidFill>
                  <a:schemeClr val="bg1"/>
                </a:solidFill>
                <a:cs typeface="Arial" panose="020B0604020202020204" pitchFamily="34" charset="0"/>
              </a:rPr>
              <a:t>Six local teams led by </a:t>
            </a:r>
            <a:r>
              <a:rPr lang="en-GB" sz="2400" b="1" dirty="0" err="1">
                <a:solidFill>
                  <a:schemeClr val="bg1"/>
                </a:solidFill>
                <a:cs typeface="Arial" panose="020B0604020202020204" pitchFamily="34" charset="0"/>
              </a:rPr>
              <a:t>Nesta</a:t>
            </a:r>
            <a:r>
              <a:rPr lang="en-GB" sz="2400" b="1" dirty="0">
                <a:solidFill>
                  <a:schemeClr val="bg1"/>
                </a:solidFill>
                <a:cs typeface="Arial" panose="020B0604020202020204" pitchFamily="34" charset="0"/>
              </a:rPr>
              <a:t> and the Innovation Unit from summer 2011 to winter 2012.</a:t>
            </a:r>
          </a:p>
          <a:p>
            <a:pPr marL="457200" indent="-457200">
              <a:spcAft>
                <a:spcPts val="1200"/>
              </a:spcAft>
              <a:buFont typeface="Arial" panose="020B0604020202020204" pitchFamily="34" charset="0"/>
              <a:buChar char="•"/>
              <a:defRPr/>
            </a:pPr>
            <a:r>
              <a:rPr lang="en-GB" sz="2400" b="1" dirty="0">
                <a:solidFill>
                  <a:schemeClr val="bg1"/>
                </a:solidFill>
                <a:cs typeface="Arial" panose="020B0604020202020204" pitchFamily="34" charset="0"/>
              </a:rPr>
              <a:t>Annual costs </a:t>
            </a:r>
            <a:r>
              <a:rPr lang="en-GB" sz="2400" b="1" dirty="0" smtClean="0">
                <a:solidFill>
                  <a:schemeClr val="bg1"/>
                </a:solidFill>
                <a:cs typeface="Arial" panose="020B0604020202020204" pitchFamily="34" charset="0"/>
              </a:rPr>
              <a:t>£</a:t>
            </a:r>
            <a:r>
              <a:rPr lang="en-GB" sz="2400" b="1" dirty="0">
                <a:solidFill>
                  <a:schemeClr val="bg1"/>
                </a:solidFill>
                <a:cs typeface="Arial" panose="020B0604020202020204" pitchFamily="34" charset="0"/>
              </a:rPr>
              <a:t>100-£400 per person</a:t>
            </a:r>
          </a:p>
          <a:p>
            <a:pPr marL="457200" indent="-457200">
              <a:spcAft>
                <a:spcPts val="1200"/>
              </a:spcAft>
              <a:buFont typeface="Arial" panose="020B0604020202020204" pitchFamily="34" charset="0"/>
              <a:buChar char="•"/>
              <a:defRPr/>
            </a:pPr>
            <a:r>
              <a:rPr lang="en-GB" altLang="en-US" sz="2400" b="1" dirty="0" smtClean="0">
                <a:solidFill>
                  <a:schemeClr val="bg1"/>
                </a:solidFill>
              </a:rPr>
              <a:t>The NHS </a:t>
            </a:r>
            <a:r>
              <a:rPr lang="en-GB" altLang="en-US" sz="2400" b="1" dirty="0">
                <a:solidFill>
                  <a:schemeClr val="bg1"/>
                </a:solidFill>
              </a:rPr>
              <a:t>could save at least £4.4bn a year if it involved people and communities more directly in the management of LTCs</a:t>
            </a:r>
          </a:p>
          <a:p>
            <a:pPr marL="457200" indent="-457200">
              <a:spcAft>
                <a:spcPts val="1200"/>
              </a:spcAft>
              <a:buFont typeface="Arial" panose="020B0604020202020204" pitchFamily="34" charset="0"/>
              <a:buChar char="•"/>
              <a:defRPr/>
            </a:pPr>
            <a:r>
              <a:rPr lang="en-GB" altLang="en-US" sz="2400" b="1" dirty="0">
                <a:solidFill>
                  <a:schemeClr val="bg1"/>
                </a:solidFill>
              </a:rPr>
              <a:t>These savings are based on the most reliable evidence and represent a 7% reduction in A&amp;E attendance, planned and unplanned admissions, and outpatient admissions</a:t>
            </a:r>
            <a:endParaRPr lang="en-GB" sz="2400" b="1" dirty="0">
              <a:solidFill>
                <a:schemeClr val="bg1"/>
              </a:solidFill>
              <a:cs typeface="Arial" panose="020B0604020202020204" pitchFamily="34" charset="0"/>
            </a:endParaRPr>
          </a:p>
          <a:p>
            <a:pPr>
              <a:defRPr/>
            </a:pPr>
            <a:endParaRPr lang="en-GB" b="1" i="1" dirty="0">
              <a:solidFill>
                <a:srgbClr val="1F1F5F"/>
              </a:solidFill>
              <a:ea typeface="Verdana" pitchFamily="34" charset="0"/>
              <a:cs typeface="Arial" panose="020B0604020202020204" pitchFamily="34" charset="0"/>
            </a:endParaRPr>
          </a:p>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3" name="TextBox 2"/>
          <p:cNvSpPr txBox="1"/>
          <p:nvPr/>
        </p:nvSpPr>
        <p:spPr>
          <a:xfrm>
            <a:off x="495588" y="328067"/>
            <a:ext cx="7015054" cy="8463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GB" sz="4900" b="1" i="0" u="none" strike="noStrike" cap="none" spc="0" normalizeH="0" baseline="0" dirty="0" smtClean="0">
                <a:ln>
                  <a:noFill/>
                </a:ln>
                <a:solidFill>
                  <a:srgbClr val="476177"/>
                </a:solidFill>
                <a:effectLst/>
                <a:uFillTx/>
                <a:latin typeface="Calibri"/>
                <a:ea typeface="Calibri"/>
                <a:cs typeface="Calibri"/>
                <a:sym typeface="Calibri"/>
              </a:rPr>
              <a:t>People Powered Health</a:t>
            </a:r>
            <a:endParaRPr kumimoji="0" lang="en-GB" sz="4900" b="1" i="0" u="none" strike="noStrike" cap="none" spc="0" normalizeH="0" baseline="0" dirty="0">
              <a:ln>
                <a:noFill/>
              </a:ln>
              <a:solidFill>
                <a:srgbClr val="476177"/>
              </a:solidFill>
              <a:effectLst/>
              <a:uFillTx/>
              <a:latin typeface="Calibri"/>
              <a:ea typeface="Calibri"/>
              <a:cs typeface="Calibri"/>
              <a:sym typeface="Calibri"/>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543" y="2360151"/>
            <a:ext cx="4700864" cy="3147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24473" y="169704"/>
            <a:ext cx="2090737"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22845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nodePh="1">
                                  <p:stCondLst>
                                    <p:cond delay="0"/>
                                  </p:stCondLst>
                                  <p:endCondLst>
                                    <p:cond evt="begin" delay="0">
                                      <p:tn val="5"/>
                                    </p:cond>
                                  </p:endCondLst>
                                  <p:childTnLst>
                                    <p:set>
                                      <p:cBhvr>
                                        <p:cTn id="6" dur="1" fill="hold">
                                          <p:stCondLst>
                                            <p:cond delay="0"/>
                                          </p:stCondLst>
                                        </p:cTn>
                                        <p:tgtEl>
                                          <p:spTgt spid="7172">
                                            <p:txEl>
                                              <p:pRg st="0" end="0"/>
                                            </p:txEl>
                                          </p:spTgt>
                                        </p:tgtEl>
                                        <p:attrNameLst>
                                          <p:attrName>style.visibility</p:attrName>
                                        </p:attrNameLst>
                                      </p:cBhvr>
                                      <p:to>
                                        <p:strVal val="visible"/>
                                      </p:to>
                                    </p:set>
                                    <p:animEffect transition="in" filter="wipe(left)">
                                      <p:cBhvr>
                                        <p:cTn id="7" dur="500"/>
                                        <p:tgtEl>
                                          <p:spTgt spid="717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ChangeArrowheads="1"/>
          </p:cNvSpPr>
          <p:nvPr/>
        </p:nvSpPr>
        <p:spPr bwMode="auto">
          <a:xfrm>
            <a:off x="397869" y="1393826"/>
            <a:ext cx="11000720" cy="9725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110000"/>
              </a:lnSpc>
              <a:spcBef>
                <a:spcPct val="0"/>
              </a:spcBef>
              <a:buClr>
                <a:srgbClr val="0000FF"/>
              </a:buClr>
              <a:buFontTx/>
              <a:buNone/>
            </a:pPr>
            <a:endParaRPr lang="en-GB" altLang="zh-CN" b="1" dirty="0">
              <a:solidFill>
                <a:srgbClr val="001C54"/>
              </a:solidFill>
              <a:latin typeface="Arial" charset="0"/>
              <a:cs typeface="Arial" charset="0"/>
            </a:endParaRPr>
          </a:p>
          <a:p>
            <a:pPr eaLnBrk="1" hangingPunct="1">
              <a:lnSpc>
                <a:spcPct val="110000"/>
              </a:lnSpc>
              <a:spcBef>
                <a:spcPct val="0"/>
              </a:spcBef>
              <a:buClr>
                <a:srgbClr val="0000FF"/>
              </a:buClr>
              <a:buFontTx/>
              <a:buNone/>
            </a:pPr>
            <a:endParaRPr lang="en-GB" altLang="en-US" sz="1000" dirty="0">
              <a:solidFill>
                <a:srgbClr val="001C54"/>
              </a:solidFill>
              <a:latin typeface="Arial" charset="0"/>
              <a:ea typeface="宋体" pitchFamily="2" charset="-122"/>
              <a:cs typeface="Arial" charset="0"/>
            </a:endParaRPr>
          </a:p>
          <a:p>
            <a:pPr eaLnBrk="1" hangingPunct="1">
              <a:lnSpc>
                <a:spcPct val="110000"/>
              </a:lnSpc>
              <a:spcBef>
                <a:spcPct val="0"/>
              </a:spcBef>
              <a:buClr>
                <a:srgbClr val="0000FF"/>
              </a:buClr>
              <a:buFontTx/>
              <a:buChar char="o"/>
            </a:pPr>
            <a:endParaRPr lang="en-GB" altLang="en-US" sz="1000" dirty="0">
              <a:solidFill>
                <a:srgbClr val="001C54"/>
              </a:solidFill>
              <a:latin typeface="Arial" charset="0"/>
              <a:cs typeface="Arial" charset="0"/>
            </a:endParaRPr>
          </a:p>
        </p:txBody>
      </p:sp>
      <p:sp>
        <p:nvSpPr>
          <p:cNvPr id="4" name="Rectangle 3"/>
          <p:cNvSpPr/>
          <p:nvPr/>
        </p:nvSpPr>
        <p:spPr>
          <a:xfrm>
            <a:off x="1" y="260351"/>
            <a:ext cx="9059332" cy="1133476"/>
          </a:xfrm>
          <a:prstGeom prst="rect">
            <a:avLst/>
          </a:prstGeom>
          <a:solidFill>
            <a:srgbClr val="FDA161"/>
          </a:solidFill>
          <a:ln>
            <a:solidFill>
              <a:srgbClr val="FDA16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4800" b="1" dirty="0" smtClean="0"/>
              <a:t>Co-production - strategic level</a:t>
            </a:r>
            <a:endParaRPr lang="en-GB" b="1" dirty="0"/>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4473" y="169704"/>
            <a:ext cx="2090737"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35047"/>
          <a:stretch/>
        </p:blipFill>
        <p:spPr bwMode="auto">
          <a:xfrm>
            <a:off x="1845733" y="1468279"/>
            <a:ext cx="7467600" cy="5389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3936518"/>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ChangeArrowheads="1"/>
          </p:cNvSpPr>
          <p:nvPr/>
        </p:nvSpPr>
        <p:spPr bwMode="auto">
          <a:xfrm>
            <a:off x="397869" y="1393826"/>
            <a:ext cx="11000720" cy="5509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110000"/>
              </a:lnSpc>
              <a:spcBef>
                <a:spcPct val="0"/>
              </a:spcBef>
              <a:buClr>
                <a:srgbClr val="0000FF"/>
              </a:buClr>
              <a:buFontTx/>
              <a:buNone/>
            </a:pPr>
            <a:endParaRPr lang="en-GB" altLang="en-US" sz="1000" dirty="0">
              <a:solidFill>
                <a:srgbClr val="001C54"/>
              </a:solidFill>
              <a:latin typeface="Arial" charset="0"/>
              <a:ea typeface="宋体" pitchFamily="2" charset="-122"/>
              <a:cs typeface="Arial" charset="0"/>
            </a:endParaRPr>
          </a:p>
          <a:p>
            <a:pPr marL="0" indent="0" algn="ctr">
              <a:spcAft>
                <a:spcPts val="1200"/>
              </a:spcAft>
              <a:buNone/>
            </a:pPr>
            <a:r>
              <a:rPr lang="en-GB" sz="2800" dirty="0" smtClean="0"/>
              <a:t>What’s your best experience of being involved in making something happen or achieving positive change </a:t>
            </a:r>
            <a:r>
              <a:rPr lang="en-GB" sz="2800" u="sng" dirty="0" smtClean="0"/>
              <a:t>when it wasn’t part of your job</a:t>
            </a:r>
            <a:r>
              <a:rPr lang="en-GB" sz="2800" dirty="0" smtClean="0"/>
              <a:t>? </a:t>
            </a:r>
          </a:p>
          <a:p>
            <a:pPr marL="0" indent="0" algn="ctr">
              <a:spcAft>
                <a:spcPts val="1200"/>
              </a:spcAft>
              <a:buNone/>
            </a:pPr>
            <a:r>
              <a:rPr lang="en-GB" sz="2800" dirty="0" smtClean="0"/>
              <a:t>(If that’s never happened, think of a time when you involved people with lived experience in bringing about change)</a:t>
            </a:r>
          </a:p>
          <a:p>
            <a:pPr marL="0" indent="0" algn="ctr">
              <a:spcAft>
                <a:spcPts val="1200"/>
              </a:spcAft>
              <a:buNone/>
            </a:pPr>
            <a:r>
              <a:rPr lang="en-GB" sz="2800" dirty="0" smtClean="0"/>
              <a:t>What happened? Who was involved?</a:t>
            </a:r>
          </a:p>
          <a:p>
            <a:pPr marL="0" indent="0" algn="ctr">
              <a:spcAft>
                <a:spcPts val="1200"/>
              </a:spcAft>
              <a:buNone/>
            </a:pPr>
            <a:r>
              <a:rPr lang="en-GB" sz="2800" dirty="0" smtClean="0"/>
              <a:t>What were the magic ingredients that made it work so well?</a:t>
            </a:r>
          </a:p>
          <a:p>
            <a:pPr marL="0" indent="0" algn="ctr">
              <a:spcAft>
                <a:spcPts val="1200"/>
              </a:spcAft>
              <a:buNone/>
            </a:pPr>
            <a:r>
              <a:rPr lang="en-GB" sz="2800" dirty="0" smtClean="0"/>
              <a:t>If you could wave a magic wand, what three things would you wish for to ensure that health coaching and other asset-based approaches became the norm where you work?</a:t>
            </a:r>
          </a:p>
          <a:p>
            <a:pPr eaLnBrk="1" hangingPunct="1">
              <a:lnSpc>
                <a:spcPct val="110000"/>
              </a:lnSpc>
              <a:spcBef>
                <a:spcPct val="0"/>
              </a:spcBef>
              <a:spcAft>
                <a:spcPts val="1200"/>
              </a:spcAft>
              <a:buClr>
                <a:srgbClr val="0000FF"/>
              </a:buClr>
              <a:buFontTx/>
              <a:buChar char="o"/>
            </a:pPr>
            <a:endParaRPr lang="en-GB" altLang="en-US" sz="1000" dirty="0">
              <a:solidFill>
                <a:srgbClr val="001C54"/>
              </a:solidFill>
              <a:latin typeface="Arial" charset="0"/>
              <a:cs typeface="Arial" charset="0"/>
            </a:endParaRPr>
          </a:p>
        </p:txBody>
      </p:sp>
      <p:sp>
        <p:nvSpPr>
          <p:cNvPr id="4" name="Rectangle 3"/>
          <p:cNvSpPr/>
          <p:nvPr/>
        </p:nvSpPr>
        <p:spPr>
          <a:xfrm>
            <a:off x="1" y="260351"/>
            <a:ext cx="9347199" cy="792163"/>
          </a:xfrm>
          <a:prstGeom prst="rect">
            <a:avLst/>
          </a:prstGeom>
          <a:solidFill>
            <a:srgbClr val="FDA161"/>
          </a:solidFill>
          <a:ln>
            <a:solidFill>
              <a:srgbClr val="FDA16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4800" b="1" dirty="0" smtClean="0"/>
              <a:t>From challenge to opportunity</a:t>
            </a:r>
            <a:endParaRPr lang="en-GB" b="1" dirty="0"/>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4473" y="169704"/>
            <a:ext cx="2090737"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57049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xEl>
                                              <p:pRg st="1" end="1"/>
                                            </p:txEl>
                                          </p:spTgt>
                                        </p:tgtEl>
                                        <p:attrNameLst>
                                          <p:attrName>style.visibility</p:attrName>
                                        </p:attrNameLst>
                                      </p:cBhvr>
                                      <p:to>
                                        <p:strVal val="visible"/>
                                      </p:to>
                                    </p:set>
                                    <p:animEffect transition="in" filter="fade">
                                      <p:cBhvr>
                                        <p:cTn id="7" dur="1500"/>
                                        <p:tgtEl>
                                          <p:spTgt spid="512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xEl>
                                              <p:pRg st="2" end="2"/>
                                            </p:txEl>
                                          </p:spTgt>
                                        </p:tgtEl>
                                        <p:attrNameLst>
                                          <p:attrName>style.visibility</p:attrName>
                                        </p:attrNameLst>
                                      </p:cBhvr>
                                      <p:to>
                                        <p:strVal val="visible"/>
                                      </p:to>
                                    </p:set>
                                    <p:animEffect transition="in" filter="fade">
                                      <p:cBhvr>
                                        <p:cTn id="12" dur="1500"/>
                                        <p:tgtEl>
                                          <p:spTgt spid="512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2">
                                            <p:txEl>
                                              <p:pRg st="3" end="3"/>
                                            </p:txEl>
                                          </p:spTgt>
                                        </p:tgtEl>
                                        <p:attrNameLst>
                                          <p:attrName>style.visibility</p:attrName>
                                        </p:attrNameLst>
                                      </p:cBhvr>
                                      <p:to>
                                        <p:strVal val="visible"/>
                                      </p:to>
                                    </p:set>
                                    <p:animEffect transition="in" filter="fade">
                                      <p:cBhvr>
                                        <p:cTn id="17" dur="1500"/>
                                        <p:tgtEl>
                                          <p:spTgt spid="512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2">
                                            <p:txEl>
                                              <p:pRg st="4" end="4"/>
                                            </p:txEl>
                                          </p:spTgt>
                                        </p:tgtEl>
                                        <p:attrNameLst>
                                          <p:attrName>style.visibility</p:attrName>
                                        </p:attrNameLst>
                                      </p:cBhvr>
                                      <p:to>
                                        <p:strVal val="visible"/>
                                      </p:to>
                                    </p:set>
                                    <p:animEffect transition="in" filter="fade">
                                      <p:cBhvr>
                                        <p:cTn id="22" dur="1500"/>
                                        <p:tgtEl>
                                          <p:spTgt spid="512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5122">
                                            <p:txEl>
                                              <p:pRg st="5" end="5"/>
                                            </p:txEl>
                                          </p:spTgt>
                                        </p:tgtEl>
                                        <p:attrNameLst>
                                          <p:attrName>style.visibility</p:attrName>
                                        </p:attrNameLst>
                                      </p:cBhvr>
                                      <p:to>
                                        <p:strVal val="visible"/>
                                      </p:to>
                                    </p:set>
                                    <p:anim calcmode="lin" valueType="num">
                                      <p:cBhvr>
                                        <p:cTn id="27" dur="2000" fill="hold"/>
                                        <p:tgtEl>
                                          <p:spTgt spid="5122">
                                            <p:txEl>
                                              <p:pRg st="5" end="5"/>
                                            </p:txEl>
                                          </p:spTgt>
                                        </p:tgtEl>
                                        <p:attrNameLst>
                                          <p:attrName>ppt_w</p:attrName>
                                        </p:attrNameLst>
                                      </p:cBhvr>
                                      <p:tavLst>
                                        <p:tav tm="0">
                                          <p:val>
                                            <p:fltVal val="0"/>
                                          </p:val>
                                        </p:tav>
                                        <p:tav tm="100000">
                                          <p:val>
                                            <p:strVal val="#ppt_w"/>
                                          </p:val>
                                        </p:tav>
                                      </p:tavLst>
                                    </p:anim>
                                    <p:anim calcmode="lin" valueType="num">
                                      <p:cBhvr>
                                        <p:cTn id="28" dur="2000" fill="hold"/>
                                        <p:tgtEl>
                                          <p:spTgt spid="5122">
                                            <p:txEl>
                                              <p:pRg st="5" end="5"/>
                                            </p:txEl>
                                          </p:spTgt>
                                        </p:tgtEl>
                                        <p:attrNameLst>
                                          <p:attrName>ppt_h</p:attrName>
                                        </p:attrNameLst>
                                      </p:cBhvr>
                                      <p:tavLst>
                                        <p:tav tm="0">
                                          <p:val>
                                            <p:fltVal val="0"/>
                                          </p:val>
                                        </p:tav>
                                        <p:tav tm="100000">
                                          <p:val>
                                            <p:strVal val="#ppt_h"/>
                                          </p:val>
                                        </p:tav>
                                      </p:tavLst>
                                    </p:anim>
                                    <p:anim calcmode="lin" valueType="num">
                                      <p:cBhvr>
                                        <p:cTn id="29" dur="2000" fill="hold"/>
                                        <p:tgtEl>
                                          <p:spTgt spid="5122">
                                            <p:txEl>
                                              <p:pRg st="5" end="5"/>
                                            </p:txEl>
                                          </p:spTgt>
                                        </p:tgtEl>
                                        <p:attrNameLst>
                                          <p:attrName>style.rotation</p:attrName>
                                        </p:attrNameLst>
                                      </p:cBhvr>
                                      <p:tavLst>
                                        <p:tav tm="0">
                                          <p:val>
                                            <p:fltVal val="90"/>
                                          </p:val>
                                        </p:tav>
                                        <p:tav tm="100000">
                                          <p:val>
                                            <p:fltVal val="0"/>
                                          </p:val>
                                        </p:tav>
                                      </p:tavLst>
                                    </p:anim>
                                    <p:animEffect transition="in" filter="fade">
                                      <p:cBhvr>
                                        <p:cTn id="30" dur="2000"/>
                                        <p:tgtEl>
                                          <p:spTgt spid="51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1524000" y="1268413"/>
            <a:ext cx="9144000" cy="523220"/>
          </a:xfrm>
          <a:prstGeom prst="rect">
            <a:avLst/>
          </a:prstGeom>
          <a:solidFill>
            <a:schemeClr val="bg1"/>
          </a:solidFill>
          <a:ln w="9525">
            <a:no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GB" sz="2800" b="1" i="1" dirty="0">
              <a:solidFill>
                <a:srgbClr val="1F1F5F"/>
              </a:solidFill>
              <a:latin typeface="Helvetica Neue"/>
              <a:ea typeface="Verdana" pitchFamily="34" charset="0"/>
              <a:cs typeface="Arial" panose="020B0604020202020204" pitchFamily="34" charset="0"/>
            </a:endParaRPr>
          </a:p>
        </p:txBody>
      </p:sp>
      <p:pic>
        <p:nvPicPr>
          <p:cNvPr id="1536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4473" y="169704"/>
            <a:ext cx="2090737"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hape 62"/>
          <p:cNvSpPr/>
          <p:nvPr/>
        </p:nvSpPr>
        <p:spPr>
          <a:xfrm>
            <a:off x="-1" y="1697037"/>
            <a:ext cx="12192001" cy="4664076"/>
          </a:xfrm>
          <a:prstGeom prst="rect">
            <a:avLst/>
          </a:prstGeom>
          <a:solidFill>
            <a:srgbClr val="FDA161"/>
          </a:solidFill>
          <a:ln w="12700">
            <a:miter lim="400000"/>
          </a:ln>
        </p:spPr>
        <p:txBody>
          <a:bodyPr lIns="0" tIns="0" rIns="0" bIns="0" anchor="ctr"/>
          <a:lstStyle/>
          <a:p>
            <a:endParaRPr dirty="0"/>
          </a:p>
        </p:txBody>
      </p:sp>
      <p:sp>
        <p:nvSpPr>
          <p:cNvPr id="2" name="TextBox 1"/>
          <p:cNvSpPr txBox="1"/>
          <p:nvPr/>
        </p:nvSpPr>
        <p:spPr>
          <a:xfrm>
            <a:off x="314107" y="1905582"/>
            <a:ext cx="11454430" cy="34470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457200" indent="-457200">
              <a:spcAft>
                <a:spcPts val="1200"/>
              </a:spcAft>
              <a:buFont typeface="Arial" panose="020B0604020202020204" pitchFamily="34" charset="0"/>
              <a:buChar char="•"/>
              <a:defRPr/>
            </a:pPr>
            <a:r>
              <a:rPr lang="en-GB" sz="2400" b="1" dirty="0" smtClean="0">
                <a:solidFill>
                  <a:srgbClr val="FFFFFF"/>
                </a:solidFill>
                <a:cs typeface="Arial" panose="020B0604020202020204" pitchFamily="34" charset="0"/>
              </a:rPr>
              <a:t>A partnership of organisations across health and social care, community and voluntary sector</a:t>
            </a:r>
          </a:p>
          <a:p>
            <a:pPr marL="457200" indent="-457200">
              <a:spcAft>
                <a:spcPts val="1200"/>
              </a:spcAft>
              <a:buFont typeface="Arial" panose="020B0604020202020204" pitchFamily="34" charset="0"/>
              <a:buChar char="•"/>
              <a:defRPr/>
            </a:pPr>
            <a:r>
              <a:rPr lang="en-GB" sz="2400" b="1" dirty="0" smtClean="0">
                <a:solidFill>
                  <a:srgbClr val="FFFFFF"/>
                </a:solidFill>
                <a:cs typeface="Arial" panose="020B0604020202020204" pitchFamily="34" charset="0"/>
              </a:rPr>
              <a:t>Hosted by NHS England</a:t>
            </a:r>
          </a:p>
          <a:p>
            <a:pPr marL="457200" indent="-457200">
              <a:spcAft>
                <a:spcPts val="1200"/>
              </a:spcAft>
              <a:buFont typeface="Arial" panose="020B0604020202020204" pitchFamily="34" charset="0"/>
              <a:buChar char="•"/>
              <a:defRPr/>
            </a:pPr>
            <a:r>
              <a:rPr lang="en-GB" sz="2400" b="1" dirty="0" smtClean="0">
                <a:solidFill>
                  <a:srgbClr val="FFFFFF"/>
                </a:solidFill>
                <a:cs typeface="Arial" panose="020B0604020202020204" pitchFamily="34" charset="0"/>
              </a:rPr>
              <a:t>Our origins are in the Year of Care for Diabetes and </a:t>
            </a:r>
            <a:r>
              <a:rPr lang="en-GB" sz="2400" b="1" dirty="0" err="1" smtClean="0">
                <a:solidFill>
                  <a:srgbClr val="FFFFFF"/>
                </a:solidFill>
                <a:cs typeface="Arial" panose="020B0604020202020204" pitchFamily="34" charset="0"/>
              </a:rPr>
              <a:t>Nesta’s</a:t>
            </a:r>
            <a:r>
              <a:rPr lang="en-GB" sz="2400" b="1" dirty="0" smtClean="0">
                <a:solidFill>
                  <a:srgbClr val="FFFFFF"/>
                </a:solidFill>
                <a:cs typeface="Arial" panose="020B0604020202020204" pitchFamily="34" charset="0"/>
              </a:rPr>
              <a:t> People Powered Health </a:t>
            </a:r>
          </a:p>
          <a:p>
            <a:pPr marL="457200" indent="-457200">
              <a:spcAft>
                <a:spcPts val="1200"/>
              </a:spcAft>
              <a:buFont typeface="Arial" panose="020B0604020202020204" pitchFamily="34" charset="0"/>
              <a:buChar char="•"/>
              <a:defRPr/>
            </a:pPr>
            <a:r>
              <a:rPr lang="en-GB" sz="2400" b="1" dirty="0" smtClean="0">
                <a:solidFill>
                  <a:srgbClr val="FFFFFF"/>
                </a:solidFill>
                <a:cs typeface="Arial" panose="020B0604020202020204" pitchFamily="34" charset="0"/>
              </a:rPr>
              <a:t>Launched in November 2014</a:t>
            </a:r>
            <a:r>
              <a:rPr lang="en-GB" sz="2400" b="1" dirty="0">
                <a:solidFill>
                  <a:srgbClr val="FFFFFF"/>
                </a:solidFill>
                <a:cs typeface="Arial" panose="020B0604020202020204" pitchFamily="34" charset="0"/>
              </a:rPr>
              <a:t> </a:t>
            </a:r>
            <a:r>
              <a:rPr lang="en-GB" sz="2400" b="1" dirty="0" smtClean="0">
                <a:solidFill>
                  <a:srgbClr val="FFFFFF"/>
                </a:solidFill>
                <a:cs typeface="Arial" panose="020B0604020202020204" pitchFamily="34" charset="0"/>
              </a:rPr>
              <a:t>with about 20 partners</a:t>
            </a:r>
          </a:p>
          <a:p>
            <a:pPr marL="457200" indent="-457200">
              <a:spcAft>
                <a:spcPts val="1200"/>
              </a:spcAft>
              <a:buFont typeface="Arial" panose="020B0604020202020204" pitchFamily="34" charset="0"/>
              <a:buChar char="•"/>
              <a:defRPr/>
            </a:pPr>
            <a:r>
              <a:rPr lang="en-GB" sz="2400" b="1" dirty="0" smtClean="0">
                <a:solidFill>
                  <a:srgbClr val="FFFFFF"/>
                </a:solidFill>
                <a:cs typeface="Arial" panose="020B0604020202020204" pitchFamily="34" charset="0"/>
              </a:rPr>
              <a:t>Now have 47 partners, 1800 members/followers, 28 co-production group members and a ‘hub’ team of 6 WTE staff</a:t>
            </a:r>
          </a:p>
        </p:txBody>
      </p:sp>
      <p:sp>
        <p:nvSpPr>
          <p:cNvPr id="3" name="TextBox 2"/>
          <p:cNvSpPr txBox="1"/>
          <p:nvPr/>
        </p:nvSpPr>
        <p:spPr>
          <a:xfrm>
            <a:off x="495588" y="328067"/>
            <a:ext cx="7266342" cy="8463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GB" sz="4900" b="1" dirty="0" smtClean="0">
                <a:solidFill>
                  <a:srgbClr val="476177"/>
                </a:solidFill>
              </a:rPr>
              <a:t>About C4CC – who are we?</a:t>
            </a:r>
            <a:endParaRPr lang="en-GB" sz="4900" b="1" dirty="0">
              <a:solidFill>
                <a:srgbClr val="476177"/>
              </a:solidFill>
            </a:endParaRPr>
          </a:p>
        </p:txBody>
      </p:sp>
    </p:spTree>
    <p:extLst>
      <p:ext uri="{BB962C8B-B14F-4D97-AF65-F5344CB8AC3E}">
        <p14:creationId xmlns:p14="http://schemas.microsoft.com/office/powerpoint/2010/main" val="41546290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nodePh="1">
                                  <p:stCondLst>
                                    <p:cond delay="0"/>
                                  </p:stCondLst>
                                  <p:endCondLst>
                                    <p:cond evt="begin" delay="0">
                                      <p:tn val="5"/>
                                    </p:cond>
                                  </p:endCondLst>
                                  <p:childTnLst>
                                    <p:set>
                                      <p:cBhvr>
                                        <p:cTn id="6" dur="1" fill="hold">
                                          <p:stCondLst>
                                            <p:cond delay="0"/>
                                          </p:stCondLst>
                                        </p:cTn>
                                        <p:tgtEl>
                                          <p:spTgt spid="7172">
                                            <p:txEl>
                                              <p:pRg st="0" end="0"/>
                                            </p:txEl>
                                          </p:spTgt>
                                        </p:tgtEl>
                                        <p:attrNameLst>
                                          <p:attrName>style.visibility</p:attrName>
                                        </p:attrNameLst>
                                      </p:cBhvr>
                                      <p:to>
                                        <p:strVal val="visible"/>
                                      </p:to>
                                    </p:set>
                                    <p:animEffect transition="in" filter="wipe(left)">
                                      <p:cBhvr>
                                        <p:cTn id="7" dur="500"/>
                                        <p:tgtEl>
                                          <p:spTgt spid="717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62"/>
          <p:cNvSpPr/>
          <p:nvPr/>
        </p:nvSpPr>
        <p:spPr>
          <a:xfrm>
            <a:off x="-442716" y="1742193"/>
            <a:ext cx="13077431" cy="4664076"/>
          </a:xfrm>
          <a:prstGeom prst="rect">
            <a:avLst/>
          </a:prstGeom>
          <a:solidFill>
            <a:schemeClr val="accent6">
              <a:lumMod val="75000"/>
            </a:schemeClr>
          </a:solidFill>
          <a:ln w="12700">
            <a:miter lim="400000"/>
          </a:ln>
        </p:spPr>
        <p:txBody>
          <a:bodyPr lIns="0" tIns="0" rIns="0" bIns="0" anchor="ctr"/>
          <a:lstStyle/>
          <a:p>
            <a:endParaRPr/>
          </a:p>
        </p:txBody>
      </p:sp>
      <p:sp>
        <p:nvSpPr>
          <p:cNvPr id="63" name="Shape 63"/>
          <p:cNvSpPr>
            <a:spLocks noGrp="1"/>
          </p:cNvSpPr>
          <p:nvPr>
            <p:ph type="title"/>
          </p:nvPr>
        </p:nvSpPr>
        <p:spPr>
          <a:xfrm>
            <a:off x="622300" y="165838"/>
            <a:ext cx="10515600" cy="1325564"/>
          </a:xfrm>
          <a:prstGeom prst="rect">
            <a:avLst/>
          </a:prstGeom>
        </p:spPr>
        <p:txBody>
          <a:bodyPr lIns="0" tIns="0" rIns="0" bIns="0">
            <a:normAutofit/>
          </a:bodyPr>
          <a:lstStyle>
            <a:lvl1pPr>
              <a:defRPr sz="4900" b="1">
                <a:solidFill>
                  <a:srgbClr val="587489"/>
                </a:solidFill>
              </a:defRPr>
            </a:lvl1pPr>
          </a:lstStyle>
          <a:p>
            <a:pPr lvl="0">
              <a:defRPr sz="1800" b="0">
                <a:solidFill>
                  <a:srgbClr val="000000"/>
                </a:solidFill>
              </a:defRPr>
            </a:pPr>
            <a:r>
              <a:rPr lang="en-GB" sz="4900" b="1" dirty="0" smtClean="0">
                <a:solidFill>
                  <a:srgbClr val="587489"/>
                </a:solidFill>
              </a:rPr>
              <a:t>How you can get involved </a:t>
            </a:r>
            <a:endParaRPr sz="4900" b="1" dirty="0">
              <a:solidFill>
                <a:srgbClr val="587489"/>
              </a:solidFill>
            </a:endParaRPr>
          </a:p>
        </p:txBody>
      </p:sp>
      <p:sp>
        <p:nvSpPr>
          <p:cNvPr id="64" name="Shape 64"/>
          <p:cNvSpPr>
            <a:spLocks noGrp="1"/>
          </p:cNvSpPr>
          <p:nvPr>
            <p:ph type="body" idx="1"/>
          </p:nvPr>
        </p:nvSpPr>
        <p:spPr>
          <a:xfrm>
            <a:off x="5526456" y="2095048"/>
            <a:ext cx="6437264" cy="4576749"/>
          </a:xfrm>
          <a:prstGeom prst="rect">
            <a:avLst/>
          </a:prstGeom>
        </p:spPr>
        <p:txBody>
          <a:bodyPr lIns="0" tIns="0" rIns="0" bIns="0">
            <a:noAutofit/>
          </a:bodyPr>
          <a:lstStyle/>
          <a:p>
            <a:pPr marL="0" lvl="0" indent="0">
              <a:lnSpc>
                <a:spcPct val="100000"/>
              </a:lnSpc>
              <a:spcBef>
                <a:spcPts val="1600"/>
              </a:spcBef>
              <a:buSzTx/>
              <a:buNone/>
              <a:defRPr sz="1800"/>
            </a:pPr>
            <a:r>
              <a:rPr lang="en-GB" sz="2400" dirty="0" smtClean="0">
                <a:solidFill>
                  <a:srgbClr val="FFFFFF"/>
                </a:solidFill>
              </a:rPr>
              <a:t>For </a:t>
            </a:r>
            <a:r>
              <a:rPr lang="en-GB" sz="2400" dirty="0">
                <a:solidFill>
                  <a:srgbClr val="FFFFFF"/>
                </a:solidFill>
              </a:rPr>
              <a:t>deep, large-scale, sustainable change to happen we need to creative a collective, powerful movement.</a:t>
            </a:r>
          </a:p>
          <a:p>
            <a:pPr marL="0" lvl="0" indent="0">
              <a:lnSpc>
                <a:spcPct val="100000"/>
              </a:lnSpc>
              <a:spcBef>
                <a:spcPts val="1600"/>
              </a:spcBef>
              <a:buSzTx/>
              <a:buNone/>
              <a:defRPr sz="1800"/>
            </a:pPr>
            <a:r>
              <a:rPr lang="en-GB" sz="2400" dirty="0" smtClean="0">
                <a:solidFill>
                  <a:srgbClr val="FFFFFF"/>
                </a:solidFill>
              </a:rPr>
              <a:t>Join </a:t>
            </a:r>
            <a:r>
              <a:rPr lang="en-GB" sz="2400" dirty="0">
                <a:solidFill>
                  <a:srgbClr val="FFFFFF"/>
                </a:solidFill>
              </a:rPr>
              <a:t>us by visiting our website at:</a:t>
            </a:r>
          </a:p>
          <a:p>
            <a:pPr marL="0" lvl="0" indent="0">
              <a:lnSpc>
                <a:spcPct val="100000"/>
              </a:lnSpc>
              <a:spcBef>
                <a:spcPts val="1600"/>
              </a:spcBef>
              <a:buSzTx/>
              <a:buNone/>
              <a:defRPr sz="1800"/>
            </a:pPr>
            <a:r>
              <a:rPr lang="en-GB" sz="2400" dirty="0">
                <a:solidFill>
                  <a:srgbClr val="FFFFFF"/>
                </a:solidFill>
                <a:hlinkClick r:id="rId3"/>
              </a:rPr>
              <a:t>www.coalitionforcollaborativecare.org.uk</a:t>
            </a:r>
          </a:p>
          <a:p>
            <a:pPr marL="0" lvl="0" indent="0">
              <a:lnSpc>
                <a:spcPct val="100000"/>
              </a:lnSpc>
              <a:spcBef>
                <a:spcPts val="1600"/>
              </a:spcBef>
              <a:buSzTx/>
              <a:buNone/>
              <a:defRPr sz="1800"/>
            </a:pPr>
            <a:r>
              <a:rPr lang="en-GB" sz="2400" dirty="0">
                <a:solidFill>
                  <a:schemeClr val="bg1"/>
                </a:solidFill>
              </a:rPr>
              <a:t>Share your stories with us</a:t>
            </a:r>
          </a:p>
          <a:p>
            <a:pPr marL="0" lvl="0" indent="0">
              <a:lnSpc>
                <a:spcPct val="100000"/>
              </a:lnSpc>
              <a:spcBef>
                <a:spcPts val="1600"/>
              </a:spcBef>
              <a:buSzTx/>
              <a:buNone/>
              <a:defRPr sz="1800"/>
            </a:pPr>
            <a:r>
              <a:rPr lang="en-GB" sz="2400" dirty="0">
                <a:solidFill>
                  <a:schemeClr val="bg1"/>
                </a:solidFill>
              </a:rPr>
              <a:t>Engage with our partners at a regional and local </a:t>
            </a:r>
            <a:r>
              <a:rPr lang="en-GB" sz="2400" dirty="0" smtClean="0">
                <a:solidFill>
                  <a:schemeClr val="bg1"/>
                </a:solidFill>
              </a:rPr>
              <a:t>level</a:t>
            </a:r>
          </a:p>
          <a:p>
            <a:pPr marL="0" lvl="0" indent="0">
              <a:lnSpc>
                <a:spcPct val="100000"/>
              </a:lnSpc>
              <a:spcBef>
                <a:spcPts val="1600"/>
              </a:spcBef>
              <a:buSzTx/>
              <a:buNone/>
              <a:defRPr sz="1800"/>
            </a:pPr>
            <a:r>
              <a:rPr lang="en-GB" sz="2400" dirty="0" smtClean="0">
                <a:solidFill>
                  <a:schemeClr val="bg1"/>
                </a:solidFill>
              </a:rPr>
              <a:t>Help us spread the word</a:t>
            </a:r>
            <a:endParaRPr lang="en-GB" sz="2400" dirty="0">
              <a:solidFill>
                <a:schemeClr val="bg1"/>
              </a:solidFill>
            </a:endParaRPr>
          </a:p>
        </p:txBody>
      </p:sp>
      <p:pic>
        <p:nvPicPr>
          <p:cNvPr id="66" name="Vector Smart Object1.png"/>
          <p:cNvPicPr/>
          <p:nvPr/>
        </p:nvPicPr>
        <p:blipFill>
          <a:blip r:embed="rId4">
            <a:extLst/>
          </a:blip>
          <a:stretch>
            <a:fillRect/>
          </a:stretch>
        </p:blipFill>
        <p:spPr>
          <a:xfrm>
            <a:off x="9830917" y="165838"/>
            <a:ext cx="2132803" cy="1325564"/>
          </a:xfrm>
          <a:prstGeom prst="rect">
            <a:avLst/>
          </a:prstGeom>
          <a:ln w="12700">
            <a:miter lim="400000"/>
          </a:ln>
        </p:spPr>
      </p:pic>
      <p:pic>
        <p:nvPicPr>
          <p:cNvPr id="8" name="Picture 7"/>
          <p:cNvPicPr>
            <a:picLocks noChangeAspect="1"/>
          </p:cNvPicPr>
          <p:nvPr/>
        </p:nvPicPr>
        <p:blipFill>
          <a:blip r:embed="rId5">
            <a:clrChange>
              <a:clrFrom>
                <a:srgbClr val="FFFFFF"/>
              </a:clrFrom>
              <a:clrTo>
                <a:srgbClr val="FFFFFF">
                  <a:alpha val="0"/>
                </a:srgbClr>
              </a:clrTo>
            </a:clrChange>
          </a:blip>
          <a:stretch>
            <a:fillRect/>
          </a:stretch>
        </p:blipFill>
        <p:spPr>
          <a:xfrm>
            <a:off x="795757" y="1815489"/>
            <a:ext cx="4063447" cy="4159522"/>
          </a:xfrm>
          <a:prstGeom prst="rect">
            <a:avLst/>
          </a:prstGeom>
        </p:spPr>
      </p:pic>
    </p:spTree>
    <p:extLst>
      <p:ext uri="{BB962C8B-B14F-4D97-AF65-F5344CB8AC3E}">
        <p14:creationId xmlns:p14="http://schemas.microsoft.com/office/powerpoint/2010/main" val="1801760653"/>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7" y="188641"/>
            <a:ext cx="1150892" cy="876325"/>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0521" y="692697"/>
            <a:ext cx="1708587" cy="432075"/>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48264" y="332656"/>
            <a:ext cx="1199907" cy="660752"/>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43274" y="836712"/>
            <a:ext cx="1235943" cy="356878"/>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06102" y="375209"/>
            <a:ext cx="1061496" cy="461503"/>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22981" y="5676108"/>
            <a:ext cx="2001927" cy="417189"/>
          </a:xfrm>
          <a:prstGeom prst="rect">
            <a:avLst/>
          </a:prstGeom>
        </p:spPr>
      </p:pic>
      <p:pic>
        <p:nvPicPr>
          <p:cNvPr id="11" name="Picture 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0759778" y="1736254"/>
            <a:ext cx="967256" cy="4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54233" y="1711649"/>
            <a:ext cx="1672113" cy="627043"/>
          </a:xfrm>
          <a:prstGeom prst="rect">
            <a:avLst/>
          </a:prstGeom>
        </p:spPr>
      </p:pic>
      <p:pic>
        <p:nvPicPr>
          <p:cNvPr id="13" name="Picture 1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864086" y="1637031"/>
            <a:ext cx="1721455" cy="597570"/>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5361246" y="1268761"/>
            <a:ext cx="1885951" cy="295275"/>
          </a:xfrm>
          <a:prstGeom prst="rect">
            <a:avLst/>
          </a:prstGeom>
        </p:spPr>
      </p:pic>
      <p:pic>
        <p:nvPicPr>
          <p:cNvPr id="15" name="Picture 1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598394" y="1896488"/>
            <a:ext cx="1593516" cy="740424"/>
          </a:xfrm>
          <a:prstGeom prst="rect">
            <a:avLst/>
          </a:prstGeom>
        </p:spPr>
      </p:pic>
      <p:pic>
        <p:nvPicPr>
          <p:cNvPr id="16" name="Picture 1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440985" y="1124745"/>
            <a:ext cx="887436" cy="666549"/>
          </a:xfrm>
          <a:prstGeom prst="rect">
            <a:avLst/>
          </a:prstGeom>
        </p:spPr>
      </p:pic>
      <p:pic>
        <p:nvPicPr>
          <p:cNvPr id="17" name="Picture 16"/>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193066" y="1983708"/>
            <a:ext cx="1790700" cy="597228"/>
          </a:xfrm>
          <a:prstGeom prst="rect">
            <a:avLst/>
          </a:prstGeom>
        </p:spPr>
      </p:pic>
      <p:pic>
        <p:nvPicPr>
          <p:cNvPr id="18" name="Picture 17"/>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590694" y="1370442"/>
            <a:ext cx="1342524" cy="480329"/>
          </a:xfrm>
          <a:prstGeom prst="rect">
            <a:avLst/>
          </a:prstGeom>
        </p:spPr>
      </p:pic>
      <p:pic>
        <p:nvPicPr>
          <p:cNvPr id="20" name="Picture 19"/>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02613" y="3009512"/>
            <a:ext cx="751332" cy="923544"/>
          </a:xfrm>
          <a:prstGeom prst="rect">
            <a:avLst/>
          </a:prstGeom>
        </p:spPr>
      </p:pic>
      <p:pic>
        <p:nvPicPr>
          <p:cNvPr id="21" name="Picture 20"/>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288415" y="2763019"/>
            <a:ext cx="1395851" cy="545936"/>
          </a:xfrm>
          <a:prstGeom prst="rect">
            <a:avLst/>
          </a:prstGeom>
        </p:spPr>
      </p:pic>
      <p:pic>
        <p:nvPicPr>
          <p:cNvPr id="22" name="Picture 21"/>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169332" y="2742189"/>
            <a:ext cx="1583888" cy="603343"/>
          </a:xfrm>
          <a:prstGeom prst="rect">
            <a:avLst/>
          </a:prstGeom>
        </p:spPr>
      </p:pic>
      <p:pic>
        <p:nvPicPr>
          <p:cNvPr id="23" name="Picture 22"/>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238834" y="2972109"/>
            <a:ext cx="921695" cy="691271"/>
          </a:xfrm>
          <a:prstGeom prst="rect">
            <a:avLst/>
          </a:prstGeom>
        </p:spPr>
      </p:pic>
      <p:pic>
        <p:nvPicPr>
          <p:cNvPr id="24" name="Picture 3"/>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5942066" y="2379909"/>
            <a:ext cx="2913695" cy="464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5"/>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9305264" y="2901996"/>
            <a:ext cx="1291167" cy="704475"/>
          </a:xfrm>
          <a:prstGeom prst="rect">
            <a:avLst/>
          </a:prstGeom>
        </p:spPr>
      </p:pic>
      <p:pic>
        <p:nvPicPr>
          <p:cNvPr id="25" name="Picture 24"/>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9598291" y="2350259"/>
            <a:ext cx="1943100" cy="461353"/>
          </a:xfrm>
          <a:prstGeom prst="rect">
            <a:avLst/>
          </a:prstGeom>
        </p:spPr>
      </p:pic>
      <p:pic>
        <p:nvPicPr>
          <p:cNvPr id="27" name="Picture 26"/>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0790574" y="3207878"/>
            <a:ext cx="995599" cy="797186"/>
          </a:xfrm>
          <a:prstGeom prst="rect">
            <a:avLst/>
          </a:prstGeom>
        </p:spPr>
      </p:pic>
      <p:pic>
        <p:nvPicPr>
          <p:cNvPr id="28" name="Picture 27"/>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6593643" y="2972112"/>
            <a:ext cx="2152279" cy="323549"/>
          </a:xfrm>
          <a:prstGeom prst="rect">
            <a:avLst/>
          </a:prstGeom>
        </p:spPr>
      </p:pic>
      <p:pic>
        <p:nvPicPr>
          <p:cNvPr id="29" name="Picture 28"/>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8792552" y="3755743"/>
            <a:ext cx="1788424" cy="295143"/>
          </a:xfrm>
          <a:prstGeom prst="rect">
            <a:avLst/>
          </a:prstGeom>
        </p:spPr>
      </p:pic>
      <p:pic>
        <p:nvPicPr>
          <p:cNvPr id="30" name="Picture 29"/>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6702659" y="3478077"/>
            <a:ext cx="1932243" cy="602951"/>
          </a:xfrm>
          <a:prstGeom prst="rect">
            <a:avLst/>
          </a:prstGeom>
        </p:spPr>
      </p:pic>
      <p:pic>
        <p:nvPicPr>
          <p:cNvPr id="31" name="Picture 30"/>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4204248" y="3789040"/>
            <a:ext cx="1411699" cy="245117"/>
          </a:xfrm>
          <a:prstGeom prst="rect">
            <a:avLst/>
          </a:prstGeom>
        </p:spPr>
      </p:pic>
      <p:pic>
        <p:nvPicPr>
          <p:cNvPr id="32" name="Picture 31"/>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310962" y="2027620"/>
            <a:ext cx="1651045" cy="825316"/>
          </a:xfrm>
          <a:prstGeom prst="rect">
            <a:avLst/>
          </a:prstGeom>
        </p:spPr>
      </p:pic>
      <p:pic>
        <p:nvPicPr>
          <p:cNvPr id="33" name="Picture 32"/>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953941" y="3641774"/>
            <a:ext cx="1757872" cy="651323"/>
          </a:xfrm>
          <a:prstGeom prst="rect">
            <a:avLst/>
          </a:prstGeom>
        </p:spPr>
      </p:pic>
      <p:pic>
        <p:nvPicPr>
          <p:cNvPr id="34" name="Picture 33"/>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455299" y="4424998"/>
            <a:ext cx="1697059" cy="516171"/>
          </a:xfrm>
          <a:prstGeom prst="rect">
            <a:avLst/>
          </a:prstGeom>
        </p:spPr>
      </p:pic>
      <p:pic>
        <p:nvPicPr>
          <p:cNvPr id="35" name="Picture 34"/>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2639616" y="4149081"/>
            <a:ext cx="2766464" cy="303953"/>
          </a:xfrm>
          <a:prstGeom prst="rect">
            <a:avLst/>
          </a:prstGeom>
        </p:spPr>
      </p:pic>
      <p:pic>
        <p:nvPicPr>
          <p:cNvPr id="36" name="Picture 35"/>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5784206" y="4019206"/>
            <a:ext cx="752644" cy="697826"/>
          </a:xfrm>
          <a:prstGeom prst="rect">
            <a:avLst/>
          </a:prstGeom>
        </p:spPr>
      </p:pic>
      <p:pic>
        <p:nvPicPr>
          <p:cNvPr id="37" name="Picture 36"/>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7474642" y="4178016"/>
            <a:ext cx="785307" cy="696491"/>
          </a:xfrm>
          <a:prstGeom prst="rect">
            <a:avLst/>
          </a:prstGeom>
        </p:spPr>
      </p:pic>
      <p:pic>
        <p:nvPicPr>
          <p:cNvPr id="38" name="Picture 37"/>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8880309" y="4328928"/>
            <a:ext cx="1700667" cy="612240"/>
          </a:xfrm>
          <a:prstGeom prst="rect">
            <a:avLst/>
          </a:prstGeom>
        </p:spPr>
      </p:pic>
      <p:pic>
        <p:nvPicPr>
          <p:cNvPr id="39" name="Picture 38"/>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10847913" y="4540384"/>
            <a:ext cx="999881" cy="760824"/>
          </a:xfrm>
          <a:prstGeom prst="rect">
            <a:avLst/>
          </a:prstGeom>
        </p:spPr>
      </p:pic>
      <p:pic>
        <p:nvPicPr>
          <p:cNvPr id="40" name="Picture 39"/>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9647776" y="5566524"/>
            <a:ext cx="2134725" cy="526773"/>
          </a:xfrm>
          <a:prstGeom prst="rect">
            <a:avLst/>
          </a:prstGeom>
        </p:spPr>
      </p:pic>
      <p:pic>
        <p:nvPicPr>
          <p:cNvPr id="41" name="Picture 40"/>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7422981" y="5085184"/>
            <a:ext cx="2609456" cy="383316"/>
          </a:xfrm>
          <a:prstGeom prst="rect">
            <a:avLst/>
          </a:prstGeom>
        </p:spPr>
      </p:pic>
      <p:pic>
        <p:nvPicPr>
          <p:cNvPr id="42" name="Picture 41"/>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6056971" y="6105994"/>
            <a:ext cx="4031664" cy="491359"/>
          </a:xfrm>
          <a:prstGeom prst="rect">
            <a:avLst/>
          </a:prstGeom>
        </p:spPr>
      </p:pic>
      <p:pic>
        <p:nvPicPr>
          <p:cNvPr id="43" name="Picture 42"/>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4912487" y="4831914"/>
            <a:ext cx="2133459" cy="298073"/>
          </a:xfrm>
          <a:prstGeom prst="rect">
            <a:avLst/>
          </a:prstGeom>
        </p:spPr>
      </p:pic>
      <p:pic>
        <p:nvPicPr>
          <p:cNvPr id="44" name="Picture 43"/>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4448171" y="6274660"/>
            <a:ext cx="2712720" cy="394701"/>
          </a:xfrm>
          <a:prstGeom prst="rect">
            <a:avLst/>
          </a:prstGeom>
        </p:spPr>
      </p:pic>
      <p:pic>
        <p:nvPicPr>
          <p:cNvPr id="45" name="Picture 44"/>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3521271" y="6011790"/>
            <a:ext cx="600051" cy="585563"/>
          </a:xfrm>
          <a:prstGeom prst="rect">
            <a:avLst/>
          </a:prstGeom>
        </p:spPr>
      </p:pic>
      <p:pic>
        <p:nvPicPr>
          <p:cNvPr id="46" name="Picture 45"/>
          <p:cNvPicPr>
            <a:picLocks noChangeAspect="1"/>
          </p:cNvPicPr>
          <p:nvPr/>
        </p:nvPicPr>
        <p:blipFill>
          <a:blip r:embed="rId42" cstate="screen">
            <a:extLst>
              <a:ext uri="{28A0092B-C50C-407E-A947-70E740481C1C}">
                <a14:useLocalDpi xmlns:a14="http://schemas.microsoft.com/office/drawing/2010/main"/>
              </a:ext>
            </a:extLst>
          </a:blip>
          <a:stretch>
            <a:fillRect/>
          </a:stretch>
        </p:blipFill>
        <p:spPr>
          <a:xfrm>
            <a:off x="51192" y="6053534"/>
            <a:ext cx="3018483" cy="471811"/>
          </a:xfrm>
          <a:prstGeom prst="rect">
            <a:avLst/>
          </a:prstGeom>
        </p:spPr>
      </p:pic>
      <p:pic>
        <p:nvPicPr>
          <p:cNvPr id="47" name="Picture 46"/>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527381" y="5188074"/>
            <a:ext cx="2213104" cy="473175"/>
          </a:xfrm>
          <a:prstGeom prst="rect">
            <a:avLst/>
          </a:prstGeom>
        </p:spPr>
      </p:pic>
      <p:pic>
        <p:nvPicPr>
          <p:cNvPr id="48" name="Picture 47"/>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2860860" y="5177040"/>
            <a:ext cx="1890991" cy="556217"/>
          </a:xfrm>
          <a:prstGeom prst="rect">
            <a:avLst/>
          </a:prstGeom>
        </p:spPr>
      </p:pic>
      <p:pic>
        <p:nvPicPr>
          <p:cNvPr id="2" name="Picture 1"/>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2397959" y="3317743"/>
            <a:ext cx="2246623" cy="387482"/>
          </a:xfrm>
          <a:prstGeom prst="rect">
            <a:avLst/>
          </a:prstGeom>
        </p:spPr>
      </p:pic>
      <p:pic>
        <p:nvPicPr>
          <p:cNvPr id="3" name="Picture 2"/>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5008385" y="5401370"/>
            <a:ext cx="2224393" cy="691927"/>
          </a:xfrm>
          <a:prstGeom prst="rect">
            <a:avLst/>
          </a:prstGeom>
        </p:spPr>
      </p:pic>
      <p:pic>
        <p:nvPicPr>
          <p:cNvPr id="49" name="Picture 48"/>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2515305" y="4548695"/>
            <a:ext cx="2227968" cy="490761"/>
          </a:xfrm>
          <a:prstGeom prst="rect">
            <a:avLst/>
          </a:prstGeom>
        </p:spPr>
      </p:pic>
      <p:pic>
        <p:nvPicPr>
          <p:cNvPr id="50" name="Picture 49"/>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7565897" y="1401267"/>
            <a:ext cx="2224392" cy="418678"/>
          </a:xfrm>
          <a:prstGeom prst="rect">
            <a:avLst/>
          </a:prstGeom>
        </p:spPr>
      </p:pic>
      <p:pic>
        <p:nvPicPr>
          <p:cNvPr id="9" name="Picture 8"/>
          <p:cNvPicPr>
            <a:picLocks noChangeAspect="1"/>
          </p:cNvPicPr>
          <p:nvPr/>
        </p:nvPicPr>
        <p:blipFill>
          <a:blip r:embed="rId49" cstate="screen">
            <a:extLst>
              <a:ext uri="{28A0092B-C50C-407E-A947-70E740481C1C}">
                <a14:useLocalDpi xmlns:a14="http://schemas.microsoft.com/office/drawing/2010/main"/>
              </a:ext>
            </a:extLst>
          </a:blip>
          <a:stretch>
            <a:fillRect/>
          </a:stretch>
        </p:blipFill>
        <p:spPr>
          <a:xfrm>
            <a:off x="7247197" y="665595"/>
            <a:ext cx="1813524" cy="349556"/>
          </a:xfrm>
          <a:prstGeom prst="rect">
            <a:avLst/>
          </a:prstGeom>
        </p:spPr>
      </p:pic>
      <p:pic>
        <p:nvPicPr>
          <p:cNvPr id="19" name="Picture 18"/>
          <p:cNvPicPr>
            <a:picLocks noChangeAspect="1"/>
          </p:cNvPicPr>
          <p:nvPr/>
        </p:nvPicPr>
        <p:blipFill>
          <a:blip r:embed="rId50" cstate="screen">
            <a:extLst>
              <a:ext uri="{28A0092B-C50C-407E-A947-70E740481C1C}">
                <a14:useLocalDpi xmlns:a14="http://schemas.microsoft.com/office/drawing/2010/main"/>
              </a:ext>
            </a:extLst>
          </a:blip>
          <a:stretch>
            <a:fillRect/>
          </a:stretch>
        </p:blipFill>
        <p:spPr>
          <a:xfrm>
            <a:off x="47329" y="1196753"/>
            <a:ext cx="1210913" cy="908185"/>
          </a:xfrm>
          <a:prstGeom prst="rect">
            <a:avLst/>
          </a:prstGeom>
        </p:spPr>
      </p:pic>
      <p:pic>
        <p:nvPicPr>
          <p:cNvPr id="51" name="Picture 4"/>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9524473" y="169704"/>
            <a:ext cx="2090737"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00122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62"/>
          <p:cNvSpPr/>
          <p:nvPr/>
        </p:nvSpPr>
        <p:spPr>
          <a:xfrm>
            <a:off x="-1" y="1742193"/>
            <a:ext cx="12192001" cy="4664076"/>
          </a:xfrm>
          <a:prstGeom prst="rect">
            <a:avLst/>
          </a:prstGeom>
          <a:solidFill>
            <a:schemeClr val="accent6">
              <a:lumMod val="75000"/>
            </a:schemeClr>
          </a:solidFill>
          <a:ln w="12700">
            <a:miter lim="400000"/>
          </a:ln>
        </p:spPr>
        <p:txBody>
          <a:bodyPr lIns="0" tIns="0" rIns="0" bIns="0" anchor="ctr"/>
          <a:lstStyle/>
          <a:p>
            <a:endParaRPr/>
          </a:p>
        </p:txBody>
      </p:sp>
      <p:sp>
        <p:nvSpPr>
          <p:cNvPr id="63" name="Shape 63"/>
          <p:cNvSpPr>
            <a:spLocks noGrp="1"/>
          </p:cNvSpPr>
          <p:nvPr>
            <p:ph type="title"/>
          </p:nvPr>
        </p:nvSpPr>
        <p:spPr>
          <a:xfrm>
            <a:off x="622300" y="165838"/>
            <a:ext cx="10515600" cy="1325564"/>
          </a:xfrm>
          <a:prstGeom prst="rect">
            <a:avLst/>
          </a:prstGeom>
        </p:spPr>
        <p:txBody>
          <a:bodyPr lIns="0" tIns="0" rIns="0" bIns="0"/>
          <a:lstStyle>
            <a:lvl1pPr>
              <a:defRPr sz="4900" b="1">
                <a:solidFill>
                  <a:srgbClr val="587489"/>
                </a:solidFill>
              </a:defRPr>
            </a:lvl1pPr>
          </a:lstStyle>
          <a:p>
            <a:pPr lvl="0">
              <a:defRPr sz="1800" b="0">
                <a:solidFill>
                  <a:srgbClr val="000000"/>
                </a:solidFill>
              </a:defRPr>
            </a:pPr>
            <a:r>
              <a:rPr sz="4900" b="1" dirty="0">
                <a:solidFill>
                  <a:srgbClr val="587489"/>
                </a:solidFill>
              </a:rPr>
              <a:t>Our vision for the future</a:t>
            </a:r>
          </a:p>
        </p:txBody>
      </p:sp>
      <p:sp>
        <p:nvSpPr>
          <p:cNvPr id="64" name="Shape 64"/>
          <p:cNvSpPr>
            <a:spLocks noGrp="1"/>
          </p:cNvSpPr>
          <p:nvPr>
            <p:ph type="body" idx="1"/>
          </p:nvPr>
        </p:nvSpPr>
        <p:spPr>
          <a:xfrm>
            <a:off x="5001521" y="1925684"/>
            <a:ext cx="6962199" cy="4576749"/>
          </a:xfrm>
          <a:prstGeom prst="rect">
            <a:avLst/>
          </a:prstGeom>
        </p:spPr>
        <p:txBody>
          <a:bodyPr lIns="0" tIns="0" rIns="0" bIns="0">
            <a:noAutofit/>
          </a:bodyPr>
          <a:lstStyle/>
          <a:p>
            <a:pPr marL="0" lvl="0" indent="0">
              <a:lnSpc>
                <a:spcPct val="100000"/>
              </a:lnSpc>
              <a:spcBef>
                <a:spcPts val="1600"/>
              </a:spcBef>
              <a:buSzTx/>
              <a:buNone/>
              <a:defRPr sz="1800"/>
            </a:pPr>
            <a:r>
              <a:rPr lang="en-GB" sz="2400" b="1" dirty="0" smtClean="0">
                <a:solidFill>
                  <a:srgbClr val="FFFFFF"/>
                </a:solidFill>
              </a:rPr>
              <a:t>We want  to see a better deal for people with long-term conditions through:</a:t>
            </a:r>
          </a:p>
          <a:p>
            <a:pPr marL="720725">
              <a:lnSpc>
                <a:spcPct val="100000"/>
              </a:lnSpc>
              <a:spcBef>
                <a:spcPts val="1600"/>
              </a:spcBef>
              <a:buSzTx/>
              <a:defRPr sz="1800"/>
            </a:pPr>
            <a:r>
              <a:rPr sz="2400" dirty="0" smtClean="0">
                <a:solidFill>
                  <a:srgbClr val="FFFFFF"/>
                </a:solidFill>
              </a:rPr>
              <a:t>B</a:t>
            </a:r>
            <a:r>
              <a:rPr lang="en-GB" sz="2400" dirty="0" err="1" smtClean="0">
                <a:solidFill>
                  <a:srgbClr val="FFFFFF"/>
                </a:solidFill>
              </a:rPr>
              <a:t>etter</a:t>
            </a:r>
            <a:r>
              <a:rPr lang="en-GB" sz="2400" dirty="0" smtClean="0">
                <a:solidFill>
                  <a:srgbClr val="FFFFFF"/>
                </a:solidFill>
              </a:rPr>
              <a:t> </a:t>
            </a:r>
            <a:r>
              <a:rPr lang="en-GB" sz="2400" u="sng" dirty="0" smtClean="0">
                <a:solidFill>
                  <a:srgbClr val="FFFFFF"/>
                </a:solidFill>
              </a:rPr>
              <a:t>conversations</a:t>
            </a:r>
            <a:r>
              <a:rPr lang="en-GB" sz="2400" dirty="0" smtClean="0">
                <a:solidFill>
                  <a:srgbClr val="FFFFFF"/>
                </a:solidFill>
              </a:rPr>
              <a:t> between people and the professionals who support them</a:t>
            </a:r>
          </a:p>
          <a:p>
            <a:pPr marL="720725">
              <a:lnSpc>
                <a:spcPct val="100000"/>
              </a:lnSpc>
              <a:spcBef>
                <a:spcPts val="1600"/>
              </a:spcBef>
              <a:buSzTx/>
              <a:defRPr sz="1800"/>
            </a:pPr>
            <a:r>
              <a:rPr lang="en-GB" sz="2400" dirty="0" smtClean="0">
                <a:solidFill>
                  <a:srgbClr val="FFFFFF"/>
                </a:solidFill>
              </a:rPr>
              <a:t>Support for growing and nurturing strong </a:t>
            </a:r>
            <a:r>
              <a:rPr lang="en-GB" sz="2400" u="sng" dirty="0" smtClean="0">
                <a:solidFill>
                  <a:srgbClr val="FFFFFF"/>
                </a:solidFill>
              </a:rPr>
              <a:t>communities</a:t>
            </a:r>
            <a:r>
              <a:rPr lang="en-GB" sz="2400" dirty="0" smtClean="0">
                <a:solidFill>
                  <a:srgbClr val="FFFFFF"/>
                </a:solidFill>
              </a:rPr>
              <a:t> and social support - vital for wellbeing</a:t>
            </a:r>
          </a:p>
          <a:p>
            <a:pPr marL="720725">
              <a:lnSpc>
                <a:spcPct val="100000"/>
              </a:lnSpc>
              <a:spcBef>
                <a:spcPts val="1600"/>
              </a:spcBef>
              <a:buSzTx/>
              <a:defRPr sz="1800"/>
            </a:pPr>
            <a:r>
              <a:rPr lang="en-GB" sz="2400" u="sng" dirty="0" smtClean="0">
                <a:solidFill>
                  <a:srgbClr val="FFFFFF"/>
                </a:solidFill>
              </a:rPr>
              <a:t>Co-production </a:t>
            </a:r>
            <a:r>
              <a:rPr lang="en-GB" sz="2400" dirty="0" smtClean="0">
                <a:solidFill>
                  <a:srgbClr val="FFFFFF"/>
                </a:solidFill>
              </a:rPr>
              <a:t>being embedded at every level within the NHS</a:t>
            </a:r>
            <a:endParaRPr sz="2400" dirty="0">
              <a:solidFill>
                <a:srgbClr val="FFFFFF"/>
              </a:solidFill>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4143" b="1"/>
          <a:stretch/>
        </p:blipFill>
        <p:spPr bwMode="auto">
          <a:xfrm>
            <a:off x="0" y="1294197"/>
            <a:ext cx="4800601" cy="5112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24473" y="169704"/>
            <a:ext cx="2090737"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75431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
                                            <p:txEl>
                                              <p:pRg st="1" end="1"/>
                                            </p:txEl>
                                          </p:spTgt>
                                        </p:tgtEl>
                                        <p:attrNameLst>
                                          <p:attrName>style.visibility</p:attrName>
                                        </p:attrNameLst>
                                      </p:cBhvr>
                                      <p:to>
                                        <p:strVal val="visible"/>
                                      </p:to>
                                    </p:set>
                                    <p:animEffect transition="in" filter="wipe(left)">
                                      <p:cBhvr>
                                        <p:cTn id="7" dur="500"/>
                                        <p:tgtEl>
                                          <p:spTgt spid="6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4">
                                            <p:txEl>
                                              <p:pRg st="2" end="2"/>
                                            </p:txEl>
                                          </p:spTgt>
                                        </p:tgtEl>
                                        <p:attrNameLst>
                                          <p:attrName>style.visibility</p:attrName>
                                        </p:attrNameLst>
                                      </p:cBhvr>
                                      <p:to>
                                        <p:strVal val="visible"/>
                                      </p:to>
                                    </p:set>
                                    <p:animEffect transition="in" filter="wipe(left)">
                                      <p:cBhvr>
                                        <p:cTn id="12" dur="500"/>
                                        <p:tgtEl>
                                          <p:spTgt spid="6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xEl>
                                              <p:pRg st="3" end="3"/>
                                            </p:txEl>
                                          </p:spTgt>
                                        </p:tgtEl>
                                        <p:attrNameLst>
                                          <p:attrName>style.visibility</p:attrName>
                                        </p:attrNameLst>
                                      </p:cBhvr>
                                      <p:to>
                                        <p:strVal val="visible"/>
                                      </p:to>
                                    </p:set>
                                    <p:animEffect transition="in" filter="wipe(left)">
                                      <p:cBhvr>
                                        <p:cTn id="17" dur="500"/>
                                        <p:tgtEl>
                                          <p:spTgt spid="6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1524000" y="1268413"/>
            <a:ext cx="9144000" cy="523220"/>
          </a:xfrm>
          <a:prstGeom prst="rect">
            <a:avLst/>
          </a:prstGeom>
          <a:solidFill>
            <a:schemeClr val="bg1"/>
          </a:solidFill>
          <a:ln w="9525">
            <a:no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GB" sz="2800" b="1" i="1" dirty="0">
              <a:solidFill>
                <a:srgbClr val="1F1F5F"/>
              </a:solidFill>
              <a:latin typeface="Helvetica Neue"/>
              <a:ea typeface="Verdana" pitchFamily="34" charset="0"/>
              <a:cs typeface="Arial" panose="020B0604020202020204" pitchFamily="34" charset="0"/>
            </a:endParaRPr>
          </a:p>
        </p:txBody>
      </p:sp>
      <p:sp>
        <p:nvSpPr>
          <p:cNvPr id="6" name="Shape 62"/>
          <p:cNvSpPr/>
          <p:nvPr/>
        </p:nvSpPr>
        <p:spPr>
          <a:xfrm>
            <a:off x="0" y="1697037"/>
            <a:ext cx="12192000" cy="4664076"/>
          </a:xfrm>
          <a:prstGeom prst="rect">
            <a:avLst/>
          </a:prstGeom>
          <a:solidFill>
            <a:srgbClr val="FDA161"/>
          </a:solidFill>
          <a:ln w="12700">
            <a:miter lim="400000"/>
          </a:ln>
        </p:spPr>
        <p:txBody>
          <a:bodyPr lIns="0" tIns="0" rIns="0" bIns="0" anchor="ctr"/>
          <a:lstStyle/>
          <a:p>
            <a:endParaRPr dirty="0"/>
          </a:p>
        </p:txBody>
      </p:sp>
      <p:sp>
        <p:nvSpPr>
          <p:cNvPr id="3" name="TextBox 2"/>
          <p:cNvSpPr txBox="1"/>
          <p:nvPr/>
        </p:nvSpPr>
        <p:spPr>
          <a:xfrm>
            <a:off x="495588" y="328067"/>
            <a:ext cx="7266342" cy="8463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GB" sz="4900" b="1" dirty="0" smtClean="0">
                <a:solidFill>
                  <a:srgbClr val="476177"/>
                </a:solidFill>
              </a:rPr>
              <a:t>Defining the challenge </a:t>
            </a:r>
            <a:endParaRPr lang="en-GB" sz="4900" b="1" dirty="0">
              <a:solidFill>
                <a:srgbClr val="476177"/>
              </a:solidFill>
            </a:endParaRPr>
          </a:p>
        </p:txBody>
      </p:sp>
      <p:sp>
        <p:nvSpPr>
          <p:cNvPr id="4" name="TextBox 3"/>
          <p:cNvSpPr txBox="1"/>
          <p:nvPr/>
        </p:nvSpPr>
        <p:spPr>
          <a:xfrm>
            <a:off x="4572000" y="1799138"/>
            <a:ext cx="7412923" cy="48936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GB" altLang="en-US" sz="2400" b="1" dirty="0">
                <a:solidFill>
                  <a:srgbClr val="FFFFFF"/>
                </a:solidFill>
                <a:latin typeface="Calibri" panose="020F0502020204030204" pitchFamily="34" charset="0"/>
                <a:cs typeface="Arial" charset="0"/>
              </a:rPr>
              <a:t>Biggest health challenges, and areas of spend, are around managing long-term </a:t>
            </a:r>
            <a:r>
              <a:rPr lang="en-GB" altLang="en-US" sz="2400" b="1" dirty="0" smtClean="0">
                <a:solidFill>
                  <a:srgbClr val="FFFFFF"/>
                </a:solidFill>
                <a:latin typeface="Calibri" panose="020F0502020204030204" pitchFamily="34" charset="0"/>
                <a:cs typeface="Arial" charset="0"/>
              </a:rPr>
              <a:t>conditions - around </a:t>
            </a:r>
            <a:r>
              <a:rPr lang="en-GB" altLang="en-US" sz="2400" b="1" dirty="0">
                <a:solidFill>
                  <a:srgbClr val="FFFFFF"/>
                </a:solidFill>
                <a:latin typeface="Calibri" panose="020F0502020204030204" pitchFamily="34" charset="0"/>
                <a:cs typeface="Arial" charset="0"/>
              </a:rPr>
              <a:t>15m </a:t>
            </a:r>
            <a:r>
              <a:rPr lang="en-GB" altLang="en-US" sz="2400" b="1" dirty="0" smtClean="0">
                <a:solidFill>
                  <a:srgbClr val="FFFFFF"/>
                </a:solidFill>
                <a:latin typeface="Calibri" panose="020F0502020204030204" pitchFamily="34" charset="0"/>
                <a:cs typeface="Arial" charset="0"/>
              </a:rPr>
              <a:t>people and 70</a:t>
            </a:r>
            <a:r>
              <a:rPr lang="en-GB" altLang="en-US" sz="2400" b="1" dirty="0">
                <a:solidFill>
                  <a:srgbClr val="FFFFFF"/>
                </a:solidFill>
                <a:latin typeface="Calibri" panose="020F0502020204030204" pitchFamily="34" charset="0"/>
                <a:cs typeface="Arial" charset="0"/>
              </a:rPr>
              <a:t>% of NHS budget</a:t>
            </a:r>
          </a:p>
          <a:p>
            <a:endParaRPr lang="en-GB" altLang="en-US" sz="2400" b="1" dirty="0">
              <a:solidFill>
                <a:srgbClr val="FFFFFF"/>
              </a:solidFill>
              <a:latin typeface="Calibri" panose="020F0502020204030204" pitchFamily="34" charset="0"/>
              <a:cs typeface="Arial" charset="0"/>
            </a:endParaRPr>
          </a:p>
          <a:p>
            <a:r>
              <a:rPr lang="en-GB" altLang="en-US" sz="2400" b="1" dirty="0">
                <a:solidFill>
                  <a:srgbClr val="FFFFFF"/>
                </a:solidFill>
                <a:latin typeface="Calibri" panose="020F0502020204030204" pitchFamily="34" charset="0"/>
                <a:cs typeface="Arial" charset="0"/>
              </a:rPr>
              <a:t>So… an opportunity for new ideas and </a:t>
            </a:r>
            <a:r>
              <a:rPr lang="en-GB" altLang="en-US" sz="2400" b="1" dirty="0" smtClean="0">
                <a:solidFill>
                  <a:srgbClr val="FFFFFF"/>
                </a:solidFill>
                <a:latin typeface="Calibri" panose="020F0502020204030204" pitchFamily="34" charset="0"/>
                <a:cs typeface="Arial" charset="0"/>
              </a:rPr>
              <a:t>ways </a:t>
            </a:r>
            <a:r>
              <a:rPr lang="en-GB" altLang="en-US" sz="2400" b="1" dirty="0">
                <a:solidFill>
                  <a:srgbClr val="FFFFFF"/>
                </a:solidFill>
                <a:latin typeface="Calibri" panose="020F0502020204030204" pitchFamily="34" charset="0"/>
                <a:cs typeface="Arial" charset="0"/>
              </a:rPr>
              <a:t>of working</a:t>
            </a:r>
            <a:r>
              <a:rPr lang="en-GB" altLang="en-US" sz="2400" b="1" dirty="0" smtClean="0">
                <a:solidFill>
                  <a:srgbClr val="FFFFFF"/>
                </a:solidFill>
                <a:latin typeface="Calibri" panose="020F0502020204030204" pitchFamily="34" charset="0"/>
                <a:cs typeface="Arial" charset="0"/>
              </a:rPr>
              <a:t>…</a:t>
            </a:r>
          </a:p>
          <a:p>
            <a:endParaRPr lang="en-GB" altLang="en-US" sz="2400" b="1" dirty="0">
              <a:solidFill>
                <a:srgbClr val="FFFFFF"/>
              </a:solidFill>
              <a:latin typeface="Calibri" panose="020F0502020204030204" pitchFamily="34" charset="0"/>
              <a:cs typeface="Arial" charset="0"/>
            </a:endParaRPr>
          </a:p>
          <a:p>
            <a:pPr marL="342900" indent="-342900">
              <a:buFont typeface="Arial" panose="020B0604020202020204" pitchFamily="34" charset="0"/>
              <a:buChar char="•"/>
            </a:pPr>
            <a:r>
              <a:rPr lang="en-GB" altLang="en-US" sz="2400" b="1" dirty="0">
                <a:solidFill>
                  <a:srgbClr val="FFFFFF"/>
                </a:solidFill>
                <a:latin typeface="Calibri" panose="020F0502020204030204" pitchFamily="34" charset="0"/>
                <a:cs typeface="Arial" charset="0"/>
              </a:rPr>
              <a:t>A different </a:t>
            </a:r>
            <a:r>
              <a:rPr lang="en-GB" altLang="en-US" sz="2400" b="1" dirty="0" smtClean="0">
                <a:solidFill>
                  <a:srgbClr val="FFFFFF"/>
                </a:solidFill>
                <a:latin typeface="Calibri" panose="020F0502020204030204" pitchFamily="34" charset="0"/>
                <a:cs typeface="Arial" charset="0"/>
              </a:rPr>
              <a:t>paradigm and a </a:t>
            </a:r>
            <a:r>
              <a:rPr lang="en-GB" altLang="en-US" sz="2400" b="1" dirty="0" err="1" smtClean="0">
                <a:solidFill>
                  <a:srgbClr val="FFFFFF"/>
                </a:solidFill>
                <a:latin typeface="Calibri" panose="020F0502020204030204" pitchFamily="34" charset="0"/>
                <a:cs typeface="Arial" charset="0"/>
              </a:rPr>
              <a:t>mindset</a:t>
            </a:r>
            <a:r>
              <a:rPr lang="en-GB" altLang="en-US" sz="2400" b="1" dirty="0" smtClean="0">
                <a:solidFill>
                  <a:srgbClr val="FFFFFF"/>
                </a:solidFill>
                <a:latin typeface="Calibri" panose="020F0502020204030204" pitchFamily="34" charset="0"/>
                <a:cs typeface="Arial" charset="0"/>
              </a:rPr>
              <a:t> shift </a:t>
            </a:r>
            <a:r>
              <a:rPr lang="en-GB" altLang="en-US" sz="2400" b="1" dirty="0">
                <a:solidFill>
                  <a:srgbClr val="FFFFFF"/>
                </a:solidFill>
                <a:latin typeface="Calibri" panose="020F0502020204030204" pitchFamily="34" charset="0"/>
                <a:cs typeface="Arial" charset="0"/>
              </a:rPr>
              <a:t>– from improving services to improving lives</a:t>
            </a:r>
          </a:p>
          <a:p>
            <a:pPr marL="342900" indent="-342900">
              <a:buFont typeface="Arial" panose="020B0604020202020204" pitchFamily="34" charset="0"/>
              <a:buChar char="•"/>
            </a:pPr>
            <a:r>
              <a:rPr lang="en-GB" altLang="en-US" sz="2400" b="1" dirty="0">
                <a:solidFill>
                  <a:srgbClr val="FFFFFF"/>
                </a:solidFill>
                <a:latin typeface="Calibri" panose="020F0502020204030204" pitchFamily="34" charset="0"/>
                <a:cs typeface="Arial" charset="0"/>
              </a:rPr>
              <a:t>Doing with and not to - ‘co-creation’</a:t>
            </a:r>
          </a:p>
          <a:p>
            <a:pPr marL="342900" indent="-342900">
              <a:buFont typeface="Arial" panose="020B0604020202020204" pitchFamily="34" charset="0"/>
              <a:buChar char="•"/>
            </a:pPr>
            <a:r>
              <a:rPr lang="en-GB" altLang="en-US" sz="2400" b="1" dirty="0">
                <a:solidFill>
                  <a:srgbClr val="FFFFFF"/>
                </a:solidFill>
                <a:latin typeface="Calibri" panose="020F0502020204030204" pitchFamily="34" charset="0"/>
                <a:cs typeface="Arial" charset="0"/>
              </a:rPr>
              <a:t>Co-production – valuing </a:t>
            </a:r>
            <a:r>
              <a:rPr lang="en-GB" altLang="en-US" sz="2400" b="1" dirty="0" smtClean="0">
                <a:solidFill>
                  <a:srgbClr val="FFFFFF"/>
                </a:solidFill>
                <a:latin typeface="Calibri" panose="020F0502020204030204" pitchFamily="34" charset="0"/>
                <a:cs typeface="Arial" charset="0"/>
              </a:rPr>
              <a:t>people, ‘asset-based’ </a:t>
            </a:r>
            <a:r>
              <a:rPr lang="en-GB" altLang="en-US" sz="2400" b="1" dirty="0">
                <a:solidFill>
                  <a:srgbClr val="FFFFFF"/>
                </a:solidFill>
                <a:latin typeface="Calibri" panose="020F0502020204030204" pitchFamily="34" charset="0"/>
                <a:cs typeface="Arial" charset="0"/>
              </a:rPr>
              <a:t>thinking</a:t>
            </a:r>
          </a:p>
          <a:p>
            <a:pPr marL="342900" indent="-342900">
              <a:buFont typeface="Arial" panose="020B0604020202020204" pitchFamily="34" charset="0"/>
              <a:buChar char="•"/>
            </a:pPr>
            <a:r>
              <a:rPr lang="en-GB" altLang="en-US" sz="2400" b="1" dirty="0" smtClean="0">
                <a:solidFill>
                  <a:srgbClr val="FFFFFF"/>
                </a:solidFill>
                <a:latin typeface="Calibri" panose="020F0502020204030204" pitchFamily="34" charset="0"/>
                <a:cs typeface="Arial" charset="0"/>
              </a:rPr>
              <a:t>Building </a:t>
            </a:r>
            <a:r>
              <a:rPr lang="en-GB" altLang="en-US" sz="2400" b="1" dirty="0">
                <a:solidFill>
                  <a:srgbClr val="FFFFFF"/>
                </a:solidFill>
                <a:latin typeface="Calibri" panose="020F0502020204030204" pitchFamily="34" charset="0"/>
                <a:cs typeface="Arial" charset="0"/>
              </a:rPr>
              <a:t>community </a:t>
            </a:r>
            <a:r>
              <a:rPr lang="en-GB" altLang="en-US" sz="2400" b="1" dirty="0" smtClean="0">
                <a:solidFill>
                  <a:srgbClr val="FFFFFF"/>
                </a:solidFill>
                <a:latin typeface="Calibri" panose="020F0502020204030204" pitchFamily="34" charset="0"/>
                <a:cs typeface="Arial" charset="0"/>
              </a:rPr>
              <a:t>capacity, support for self-management, people taking control.</a:t>
            </a:r>
            <a:endParaRPr lang="en-GB" altLang="en-US" sz="2400" b="1" dirty="0">
              <a:solidFill>
                <a:srgbClr val="FFFFFF"/>
              </a:solidFill>
              <a:latin typeface="Calibri" panose="020F0502020204030204" pitchFamily="34" charset="0"/>
              <a:cs typeface="Arial" charset="0"/>
            </a:endParaRPr>
          </a:p>
          <a:p>
            <a:endParaRPr lang="en-GB" altLang="en-US" sz="2400" b="1" dirty="0">
              <a:solidFill>
                <a:srgbClr val="FFFFFF"/>
              </a:solidFill>
              <a:latin typeface="Calibri" panose="020F0502020204030204" pitchFamily="34" charset="0"/>
              <a:cs typeface="Arial"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9774" y="17052513"/>
            <a:ext cx="6086093" cy="8114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4">
            <a:clrChange>
              <a:clrFrom>
                <a:srgbClr val="FFFFFF"/>
              </a:clrFrom>
              <a:clrTo>
                <a:srgbClr val="FFFFFF">
                  <a:alpha val="0"/>
                </a:srgbClr>
              </a:clrTo>
            </a:clrChange>
          </a:blip>
          <a:stretch>
            <a:fillRect/>
          </a:stretch>
        </p:blipFill>
        <p:spPr>
          <a:xfrm>
            <a:off x="293167" y="1815489"/>
            <a:ext cx="4063446" cy="4159522"/>
          </a:xfrm>
          <a:prstGeom prst="rect">
            <a:avLst/>
          </a:prstGeom>
        </p:spPr>
      </p:pic>
      <p:pic>
        <p:nvPicPr>
          <p:cNvPr id="1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24473" y="169704"/>
            <a:ext cx="2090737"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62200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nodePh="1">
                                  <p:stCondLst>
                                    <p:cond delay="0"/>
                                  </p:stCondLst>
                                  <p:endCondLst>
                                    <p:cond evt="begin" delay="0">
                                      <p:tn val="5"/>
                                    </p:cond>
                                  </p:endCondLst>
                                  <p:childTnLst>
                                    <p:set>
                                      <p:cBhvr>
                                        <p:cTn id="6" dur="1" fill="hold">
                                          <p:stCondLst>
                                            <p:cond delay="0"/>
                                          </p:stCondLst>
                                        </p:cTn>
                                        <p:tgtEl>
                                          <p:spTgt spid="7172">
                                            <p:txEl>
                                              <p:pRg st="0" end="0"/>
                                            </p:txEl>
                                          </p:spTgt>
                                        </p:tgtEl>
                                        <p:attrNameLst>
                                          <p:attrName>style.visibility</p:attrName>
                                        </p:attrNameLst>
                                      </p:cBhvr>
                                      <p:to>
                                        <p:strVal val="visible"/>
                                      </p:to>
                                    </p:set>
                                    <p:animEffect transition="in" filter="wipe(left)">
                                      <p:cBhvr>
                                        <p:cTn id="7" dur="500"/>
                                        <p:tgtEl>
                                          <p:spTgt spid="717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3530600" y="2371556"/>
            <a:ext cx="9144000" cy="523220"/>
          </a:xfrm>
          <a:prstGeom prst="rect">
            <a:avLst/>
          </a:prstGeom>
          <a:solidFill>
            <a:schemeClr val="bg1"/>
          </a:solidFill>
          <a:ln w="9525">
            <a:no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GB" sz="2800" b="1" i="1" dirty="0">
              <a:solidFill>
                <a:srgbClr val="1F1F5F"/>
              </a:solidFill>
              <a:latin typeface="Helvetica Neue"/>
              <a:ea typeface="Verdana" pitchFamily="34" charset="0"/>
              <a:cs typeface="Arial" panose="020B0604020202020204" pitchFamily="34" charset="0"/>
            </a:endParaRPr>
          </a:p>
        </p:txBody>
      </p:sp>
      <p:sp>
        <p:nvSpPr>
          <p:cNvPr id="6" name="Shape 62"/>
          <p:cNvSpPr/>
          <p:nvPr/>
        </p:nvSpPr>
        <p:spPr>
          <a:xfrm>
            <a:off x="0" y="1697037"/>
            <a:ext cx="12192000" cy="4664076"/>
          </a:xfrm>
          <a:prstGeom prst="rect">
            <a:avLst/>
          </a:prstGeom>
          <a:solidFill>
            <a:srgbClr val="FDA161"/>
          </a:solidFill>
          <a:ln w="12700">
            <a:miter lim="400000"/>
          </a:ln>
        </p:spPr>
        <p:txBody>
          <a:bodyPr lIns="0" tIns="0" rIns="0" bIns="0" anchor="ctr"/>
          <a:lstStyle/>
          <a:p>
            <a:endParaRPr dirty="0"/>
          </a:p>
        </p:txBody>
      </p:sp>
      <p:sp>
        <p:nvSpPr>
          <p:cNvPr id="3" name="TextBox 2"/>
          <p:cNvSpPr txBox="1"/>
          <p:nvPr/>
        </p:nvSpPr>
        <p:spPr>
          <a:xfrm>
            <a:off x="495588" y="328067"/>
            <a:ext cx="7266342" cy="8463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GB" sz="4900" b="1" dirty="0" smtClean="0">
                <a:solidFill>
                  <a:srgbClr val="476177"/>
                </a:solidFill>
              </a:rPr>
              <a:t>The scale of the challenge </a:t>
            </a:r>
            <a:endParaRPr lang="en-GB" sz="4900" b="1" dirty="0">
              <a:solidFill>
                <a:srgbClr val="476177"/>
              </a:solidFill>
            </a:endParaRPr>
          </a:p>
        </p:txBody>
      </p:sp>
      <p:sp>
        <p:nvSpPr>
          <p:cNvPr id="4" name="TextBox 3"/>
          <p:cNvSpPr txBox="1"/>
          <p:nvPr/>
        </p:nvSpPr>
        <p:spPr>
          <a:xfrm>
            <a:off x="304800" y="1875055"/>
            <a:ext cx="5791200" cy="33547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GB" altLang="en-US" sz="2400" b="1" dirty="0" smtClean="0">
                <a:solidFill>
                  <a:srgbClr val="FFFFFF"/>
                </a:solidFill>
                <a:latin typeface="Calibri" panose="020F0502020204030204" pitchFamily="34" charset="0"/>
                <a:cs typeface="Arial" charset="0"/>
              </a:rPr>
              <a:t>That means a change in:</a:t>
            </a:r>
          </a:p>
          <a:p>
            <a:endParaRPr lang="en-GB" altLang="en-US" sz="2400" b="1" dirty="0" smtClean="0">
              <a:solidFill>
                <a:srgbClr val="FFFFFF"/>
              </a:solidFill>
              <a:latin typeface="Calibri" panose="020F0502020204030204" pitchFamily="34" charset="0"/>
              <a:cs typeface="Arial" charset="0"/>
            </a:endParaRPr>
          </a:p>
          <a:p>
            <a:pPr marL="342900" indent="-342900">
              <a:spcAft>
                <a:spcPts val="600"/>
              </a:spcAft>
              <a:buFont typeface="Arial" panose="020B0604020202020204" pitchFamily="34" charset="0"/>
              <a:buChar char="•"/>
            </a:pPr>
            <a:r>
              <a:rPr lang="en-GB" altLang="en-US" sz="2400" b="1" dirty="0" smtClean="0">
                <a:solidFill>
                  <a:srgbClr val="FFFFFF"/>
                </a:solidFill>
                <a:latin typeface="Calibri" panose="020F0502020204030204" pitchFamily="34" charset="0"/>
                <a:cs typeface="Arial" charset="0"/>
              </a:rPr>
              <a:t>How professionals are trained</a:t>
            </a:r>
          </a:p>
          <a:p>
            <a:pPr marL="342900" indent="-342900">
              <a:spcAft>
                <a:spcPts val="600"/>
              </a:spcAft>
              <a:buFont typeface="Arial" panose="020B0604020202020204" pitchFamily="34" charset="0"/>
              <a:buChar char="•"/>
            </a:pPr>
            <a:r>
              <a:rPr lang="en-GB" altLang="en-US" sz="2400" b="1" dirty="0" smtClean="0">
                <a:solidFill>
                  <a:srgbClr val="FFFFFF"/>
                </a:solidFill>
                <a:latin typeface="Calibri" panose="020F0502020204030204" pitchFamily="34" charset="0"/>
                <a:cs typeface="Arial" charset="0"/>
              </a:rPr>
              <a:t>What people can expect from the NHS </a:t>
            </a:r>
          </a:p>
          <a:p>
            <a:pPr marL="342900" indent="-342900">
              <a:spcAft>
                <a:spcPts val="600"/>
              </a:spcAft>
              <a:buFont typeface="Arial" panose="020B0604020202020204" pitchFamily="34" charset="0"/>
              <a:buChar char="•"/>
            </a:pPr>
            <a:r>
              <a:rPr lang="en-GB" altLang="en-US" sz="2400" b="1" dirty="0" smtClean="0">
                <a:solidFill>
                  <a:srgbClr val="FFFFFF"/>
                </a:solidFill>
                <a:latin typeface="Calibri" panose="020F0502020204030204" pitchFamily="34" charset="0"/>
                <a:cs typeface="Arial" charset="0"/>
              </a:rPr>
              <a:t>How services are organised and joined up</a:t>
            </a:r>
          </a:p>
          <a:p>
            <a:pPr marL="342900" indent="-342900">
              <a:spcAft>
                <a:spcPts val="600"/>
              </a:spcAft>
              <a:buFont typeface="Arial" panose="020B0604020202020204" pitchFamily="34" charset="0"/>
              <a:buChar char="•"/>
            </a:pPr>
            <a:r>
              <a:rPr lang="en-GB" altLang="en-US" sz="2400" b="1" dirty="0" smtClean="0">
                <a:solidFill>
                  <a:srgbClr val="FFFFFF"/>
                </a:solidFill>
                <a:latin typeface="Calibri" panose="020F0502020204030204" pitchFamily="34" charset="0"/>
                <a:cs typeface="Arial" charset="0"/>
              </a:rPr>
              <a:t>The way the system supports new ways of working.</a:t>
            </a:r>
          </a:p>
          <a:p>
            <a:endParaRPr lang="en-GB" altLang="en-US" sz="2400" b="1" dirty="0">
              <a:solidFill>
                <a:srgbClr val="FFFFFF"/>
              </a:solidFill>
              <a:latin typeface="Calibri" panose="020F0502020204030204" pitchFamily="34" charset="0"/>
              <a:cs typeface="Arial"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9774" y="17052513"/>
            <a:ext cx="6086093" cy="8114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descr="LTC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835411"/>
            <a:ext cx="6350000" cy="140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24473" y="169704"/>
            <a:ext cx="2090737"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circle 3.png"/>
          <p:cNvPicPr/>
          <p:nvPr/>
        </p:nvPicPr>
        <p:blipFill>
          <a:blip r:embed="rId6">
            <a:extLst/>
          </a:blip>
          <a:stretch>
            <a:fillRect/>
          </a:stretch>
        </p:blipFill>
        <p:spPr>
          <a:xfrm>
            <a:off x="6580792" y="1475072"/>
            <a:ext cx="5153919" cy="5153920"/>
          </a:xfrm>
          <a:prstGeom prst="rect">
            <a:avLst/>
          </a:prstGeom>
          <a:ln w="12700">
            <a:miter lim="400000"/>
          </a:ln>
        </p:spPr>
      </p:pic>
    </p:spTree>
    <p:extLst>
      <p:ext uri="{BB962C8B-B14F-4D97-AF65-F5344CB8AC3E}">
        <p14:creationId xmlns:p14="http://schemas.microsoft.com/office/powerpoint/2010/main" val="29242047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nodePh="1">
                                  <p:stCondLst>
                                    <p:cond delay="0"/>
                                  </p:stCondLst>
                                  <p:endCondLst>
                                    <p:cond evt="begin" delay="0">
                                      <p:tn val="5"/>
                                    </p:cond>
                                  </p:endCondLst>
                                  <p:childTnLst>
                                    <p:set>
                                      <p:cBhvr>
                                        <p:cTn id="6" dur="1" fill="hold">
                                          <p:stCondLst>
                                            <p:cond delay="0"/>
                                          </p:stCondLst>
                                        </p:cTn>
                                        <p:tgtEl>
                                          <p:spTgt spid="7172">
                                            <p:txEl>
                                              <p:pRg st="0" end="0"/>
                                            </p:txEl>
                                          </p:spTgt>
                                        </p:tgtEl>
                                        <p:attrNameLst>
                                          <p:attrName>style.visibility</p:attrName>
                                        </p:attrNameLst>
                                      </p:cBhvr>
                                      <p:to>
                                        <p:strVal val="visible"/>
                                      </p:to>
                                    </p:set>
                                    <p:animEffect transition="in" filter="wipe(left)">
                                      <p:cBhvr>
                                        <p:cTn id="7" dur="500"/>
                                        <p:tgtEl>
                                          <p:spTgt spid="717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ChangeArrowheads="1"/>
          </p:cNvSpPr>
          <p:nvPr/>
        </p:nvSpPr>
        <p:spPr bwMode="auto">
          <a:xfrm>
            <a:off x="21167" y="1393826"/>
            <a:ext cx="12192000" cy="39887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110000"/>
              </a:lnSpc>
              <a:spcBef>
                <a:spcPct val="0"/>
              </a:spcBef>
              <a:buClr>
                <a:srgbClr val="0000FF"/>
              </a:buClr>
              <a:buFontTx/>
              <a:buNone/>
            </a:pPr>
            <a:endParaRPr lang="en-GB" altLang="zh-CN" b="1" dirty="0">
              <a:solidFill>
                <a:srgbClr val="001C54"/>
              </a:solidFill>
              <a:latin typeface="Arial" charset="0"/>
              <a:cs typeface="Arial" charset="0"/>
            </a:endParaRPr>
          </a:p>
          <a:p>
            <a:pPr eaLnBrk="1" hangingPunct="1">
              <a:lnSpc>
                <a:spcPct val="110000"/>
              </a:lnSpc>
              <a:spcBef>
                <a:spcPct val="0"/>
              </a:spcBef>
              <a:buClr>
                <a:srgbClr val="0000FF"/>
              </a:buClr>
              <a:buFontTx/>
              <a:buNone/>
            </a:pPr>
            <a:endParaRPr lang="en-GB" altLang="en-US" sz="1000" dirty="0">
              <a:solidFill>
                <a:srgbClr val="001C54"/>
              </a:solidFill>
              <a:latin typeface="Arial" charset="0"/>
              <a:ea typeface="宋体" pitchFamily="2" charset="-122"/>
              <a:cs typeface="Arial" charset="0"/>
            </a:endParaRPr>
          </a:p>
          <a:p>
            <a:pPr algn="ctr" eaLnBrk="1" hangingPunct="1">
              <a:spcBef>
                <a:spcPct val="50000"/>
              </a:spcBef>
              <a:buFontTx/>
              <a:buNone/>
            </a:pPr>
            <a:r>
              <a:rPr lang="en-GB" altLang="en-US" sz="2800" b="1" dirty="0">
                <a:latin typeface="Arial" charset="0"/>
                <a:ea typeface="Verdana" pitchFamily="34" charset="0"/>
                <a:cs typeface="Arial" charset="0"/>
              </a:rPr>
              <a:t>‘</a:t>
            </a:r>
            <a:r>
              <a:rPr lang="en-GB" altLang="en-US" sz="2800" b="1" i="1" dirty="0">
                <a:latin typeface="Arial" charset="0"/>
                <a:ea typeface="Verdana" pitchFamily="34" charset="0"/>
                <a:cs typeface="Arial" charset="0"/>
              </a:rPr>
              <a:t>No society has the money to buy, at market prices, what it takes to raise children, make a neighbourhood </a:t>
            </a:r>
            <a:r>
              <a:rPr lang="en-GB" altLang="en-US" sz="2800" b="1" i="1" dirty="0" smtClean="0">
                <a:latin typeface="Arial" charset="0"/>
                <a:ea typeface="Verdana" pitchFamily="34" charset="0"/>
                <a:cs typeface="Arial" charset="0"/>
              </a:rPr>
              <a:t>safe…</a:t>
            </a:r>
            <a:endParaRPr lang="en-GB" altLang="en-US" sz="2800" b="1" i="1" dirty="0">
              <a:latin typeface="Arial" charset="0"/>
              <a:ea typeface="Verdana" pitchFamily="34" charset="0"/>
              <a:cs typeface="Arial" charset="0"/>
            </a:endParaRPr>
          </a:p>
          <a:p>
            <a:pPr algn="ctr" eaLnBrk="1" hangingPunct="1">
              <a:spcBef>
                <a:spcPct val="50000"/>
              </a:spcBef>
              <a:buFontTx/>
              <a:buNone/>
            </a:pPr>
            <a:r>
              <a:rPr lang="en-GB" altLang="en-US" sz="2800" b="1" i="1" dirty="0">
                <a:latin typeface="Arial" charset="0"/>
                <a:ea typeface="Verdana" pitchFamily="34" charset="0"/>
                <a:cs typeface="Arial" charset="0"/>
              </a:rPr>
              <a:t>…The only way the world is going to address social problems is by enlisting the very people who are now classified as ‘clients’...and converting them into co-workers, partners and rebuilders of the core economy.’ </a:t>
            </a:r>
            <a:r>
              <a:rPr lang="en-GB" altLang="en-US" sz="2800" b="1" dirty="0">
                <a:latin typeface="Arial" charset="0"/>
                <a:ea typeface="Verdana" pitchFamily="34" charset="0"/>
                <a:cs typeface="Arial" charset="0"/>
              </a:rPr>
              <a:t>Edgar Cahn</a:t>
            </a:r>
            <a:endParaRPr lang="en-GB" altLang="en-US" sz="2800" dirty="0">
              <a:latin typeface="Arial" charset="0"/>
              <a:cs typeface="Arial" charset="0"/>
            </a:endParaRPr>
          </a:p>
          <a:p>
            <a:pPr eaLnBrk="1" hangingPunct="1">
              <a:lnSpc>
                <a:spcPct val="110000"/>
              </a:lnSpc>
              <a:spcBef>
                <a:spcPct val="0"/>
              </a:spcBef>
              <a:buClr>
                <a:srgbClr val="0000FF"/>
              </a:buClr>
              <a:buFontTx/>
              <a:buChar char="o"/>
            </a:pPr>
            <a:endParaRPr lang="en-GB" altLang="en-US" sz="1000" dirty="0">
              <a:solidFill>
                <a:srgbClr val="001C54"/>
              </a:solidFill>
              <a:latin typeface="Arial" charset="0"/>
              <a:cs typeface="Arial" charset="0"/>
            </a:endParaRPr>
          </a:p>
        </p:txBody>
      </p:sp>
      <p:sp>
        <p:nvSpPr>
          <p:cNvPr id="4" name="Rectangle 3"/>
          <p:cNvSpPr/>
          <p:nvPr/>
        </p:nvSpPr>
        <p:spPr>
          <a:xfrm>
            <a:off x="1" y="260351"/>
            <a:ext cx="8314266" cy="1207928"/>
          </a:xfrm>
          <a:prstGeom prst="rect">
            <a:avLst/>
          </a:prstGeom>
          <a:solidFill>
            <a:srgbClr val="FDA161"/>
          </a:solidFill>
          <a:ln>
            <a:solidFill>
              <a:srgbClr val="FDA16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4800" b="1" dirty="0" smtClean="0"/>
              <a:t>Addressing the challenge</a:t>
            </a:r>
            <a:endParaRPr lang="en-GB" b="1" dirty="0"/>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4473" y="169704"/>
            <a:ext cx="2090737"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941872"/>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ChangeArrowheads="1"/>
          </p:cNvSpPr>
          <p:nvPr/>
        </p:nvSpPr>
        <p:spPr bwMode="auto">
          <a:xfrm>
            <a:off x="397869" y="1393826"/>
            <a:ext cx="11000720" cy="42473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110000"/>
              </a:lnSpc>
              <a:spcBef>
                <a:spcPct val="0"/>
              </a:spcBef>
              <a:buClr>
                <a:srgbClr val="0000FF"/>
              </a:buClr>
              <a:buFontTx/>
              <a:buNone/>
            </a:pPr>
            <a:endParaRPr lang="en-GB" altLang="zh-CN" b="1" dirty="0">
              <a:solidFill>
                <a:srgbClr val="001C54"/>
              </a:solidFill>
              <a:latin typeface="Arial" charset="0"/>
              <a:cs typeface="Arial" charset="0"/>
            </a:endParaRPr>
          </a:p>
          <a:p>
            <a:pPr eaLnBrk="1" hangingPunct="1">
              <a:lnSpc>
                <a:spcPct val="110000"/>
              </a:lnSpc>
              <a:spcBef>
                <a:spcPct val="0"/>
              </a:spcBef>
              <a:buClr>
                <a:srgbClr val="0000FF"/>
              </a:buClr>
              <a:buFontTx/>
              <a:buNone/>
            </a:pPr>
            <a:endParaRPr lang="en-GB" altLang="en-US" sz="1000" dirty="0">
              <a:solidFill>
                <a:srgbClr val="001C54"/>
              </a:solidFill>
              <a:latin typeface="Arial" charset="0"/>
              <a:ea typeface="宋体" pitchFamily="2" charset="-122"/>
              <a:cs typeface="Arial" charset="0"/>
            </a:endParaRPr>
          </a:p>
          <a:p>
            <a:pPr marL="0" indent="0">
              <a:buNone/>
            </a:pPr>
            <a:r>
              <a:rPr lang="en-GB" sz="2800" b="1" i="1" dirty="0" smtClean="0"/>
              <a:t>“</a:t>
            </a:r>
            <a:r>
              <a:rPr lang="en-GB" sz="2800" b="1" dirty="0"/>
              <a:t>Co-production means delivering public services in an equal and reciprocal relationship between professionals, people using services, their families and their neighbours. Where activities are co-produced in this way, both services and neighbourhoods become far more effective agents of change.”</a:t>
            </a:r>
          </a:p>
          <a:p>
            <a:pPr marL="0" indent="0">
              <a:buNone/>
            </a:pPr>
            <a:endParaRPr lang="en-GB" sz="2800" dirty="0"/>
          </a:p>
          <a:p>
            <a:pPr marL="0" indent="0" algn="r">
              <a:buNone/>
            </a:pPr>
            <a:r>
              <a:rPr lang="en-GB" sz="2800" dirty="0" err="1"/>
              <a:t>nef</a:t>
            </a:r>
            <a:r>
              <a:rPr lang="en-GB" sz="2800" dirty="0"/>
              <a:t> The co-production challenge, 2010</a:t>
            </a:r>
          </a:p>
          <a:p>
            <a:pPr eaLnBrk="1" hangingPunct="1">
              <a:lnSpc>
                <a:spcPct val="110000"/>
              </a:lnSpc>
              <a:spcBef>
                <a:spcPct val="0"/>
              </a:spcBef>
              <a:buClr>
                <a:srgbClr val="0000FF"/>
              </a:buClr>
              <a:buFontTx/>
              <a:buChar char="o"/>
            </a:pPr>
            <a:endParaRPr lang="en-GB" altLang="en-US" sz="1000" dirty="0">
              <a:solidFill>
                <a:srgbClr val="001C54"/>
              </a:solidFill>
              <a:latin typeface="Arial" charset="0"/>
              <a:cs typeface="Arial" charset="0"/>
            </a:endParaRPr>
          </a:p>
        </p:txBody>
      </p:sp>
      <p:sp>
        <p:nvSpPr>
          <p:cNvPr id="4" name="Rectangle 3"/>
          <p:cNvSpPr/>
          <p:nvPr/>
        </p:nvSpPr>
        <p:spPr>
          <a:xfrm>
            <a:off x="1" y="260351"/>
            <a:ext cx="8591551" cy="792163"/>
          </a:xfrm>
          <a:prstGeom prst="rect">
            <a:avLst/>
          </a:prstGeom>
          <a:solidFill>
            <a:srgbClr val="FDA161"/>
          </a:solidFill>
          <a:ln>
            <a:solidFill>
              <a:srgbClr val="FDA16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4800" b="1" dirty="0" smtClean="0"/>
              <a:t>Co-production</a:t>
            </a:r>
            <a:endParaRPr lang="en-GB" b="1" dirty="0"/>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4473" y="169704"/>
            <a:ext cx="2090737"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0741389"/>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88607" y="360533"/>
            <a:ext cx="8799325" cy="8463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en-GB" sz="4900" b="1" dirty="0" smtClean="0">
                <a:solidFill>
                  <a:srgbClr val="476177"/>
                </a:solidFill>
              </a:rPr>
              <a:t>Three levels of co-production </a:t>
            </a:r>
            <a:endParaRPr lang="en-GB" sz="4900" b="1" dirty="0">
              <a:solidFill>
                <a:srgbClr val="476177"/>
              </a:solidFill>
            </a:endParaRPr>
          </a:p>
        </p:txBody>
      </p:sp>
      <p:sp>
        <p:nvSpPr>
          <p:cNvPr id="7" name="Shape 62"/>
          <p:cNvSpPr/>
          <p:nvPr/>
        </p:nvSpPr>
        <p:spPr>
          <a:xfrm>
            <a:off x="0" y="1697037"/>
            <a:ext cx="12192000" cy="4664076"/>
          </a:xfrm>
          <a:prstGeom prst="rect">
            <a:avLst/>
          </a:prstGeom>
          <a:solidFill>
            <a:srgbClr val="FDA161"/>
          </a:solidFill>
          <a:ln w="12700">
            <a:miter lim="400000"/>
          </a:ln>
        </p:spPr>
        <p:txBody>
          <a:bodyPr lIns="0" tIns="0" rIns="0" bIns="0" anchor="ctr"/>
          <a:lstStyle/>
          <a:p>
            <a:pPr marL="1347788" indent="-342900">
              <a:buFont typeface="Arial" panose="020B0604020202020204" pitchFamily="34" charset="0"/>
              <a:buChar char="•"/>
              <a:defRPr/>
            </a:pPr>
            <a:r>
              <a:rPr lang="en-GB" sz="2400" i="1" dirty="0" smtClean="0">
                <a:solidFill>
                  <a:schemeClr val="bg1"/>
                </a:solidFill>
                <a:latin typeface="Calibri" panose="020F0502020204030204" pitchFamily="34" charset="0"/>
              </a:rPr>
              <a:t>Redefining</a:t>
            </a:r>
            <a:endParaRPr lang="en-GB" sz="2400" dirty="0">
              <a:latin typeface="Calibri" panose="020F0502020204030204" pitchFamily="34" charset="0"/>
            </a:endParaRPr>
          </a:p>
          <a:p>
            <a:pPr>
              <a:defRPr/>
            </a:pPr>
            <a:endParaRPr lang="en-GB" sz="2400" dirty="0">
              <a:latin typeface="Calibri" panose="020F0502020204030204"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544" y="2352309"/>
            <a:ext cx="4599280" cy="3057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983829" y="1758998"/>
            <a:ext cx="7208171" cy="415498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defRPr/>
            </a:pPr>
            <a:r>
              <a:rPr lang="en-GB" sz="2400" b="1" i="1" dirty="0" smtClean="0">
                <a:solidFill>
                  <a:schemeClr val="bg1"/>
                </a:solidFill>
                <a:latin typeface="Calibri" panose="020F0502020204030204" pitchFamily="34" charset="0"/>
              </a:rPr>
              <a:t>1-2-1 - </a:t>
            </a:r>
            <a:r>
              <a:rPr lang="en-GB" sz="2400" b="1" dirty="0" smtClean="0">
                <a:solidFill>
                  <a:schemeClr val="bg1"/>
                </a:solidFill>
                <a:latin typeface="Calibri" panose="020F0502020204030204" pitchFamily="34" charset="0"/>
              </a:rPr>
              <a:t>care </a:t>
            </a:r>
            <a:r>
              <a:rPr lang="en-GB" sz="2400" b="1" dirty="0">
                <a:solidFill>
                  <a:schemeClr val="bg1"/>
                </a:solidFill>
                <a:latin typeface="Calibri" panose="020F0502020204030204" pitchFamily="34" charset="0"/>
              </a:rPr>
              <a:t>and support </a:t>
            </a:r>
            <a:r>
              <a:rPr lang="en-GB" sz="2400" b="1" dirty="0" smtClean="0">
                <a:solidFill>
                  <a:schemeClr val="bg1"/>
                </a:solidFill>
                <a:latin typeface="Calibri" panose="020F0502020204030204" pitchFamily="34" charset="0"/>
              </a:rPr>
              <a:t>planning, health coaching, connecting </a:t>
            </a:r>
            <a:r>
              <a:rPr lang="en-GB" sz="2400" b="1" dirty="0">
                <a:solidFill>
                  <a:schemeClr val="bg1"/>
                </a:solidFill>
                <a:latin typeface="Calibri" panose="020F0502020204030204" pitchFamily="34" charset="0"/>
              </a:rPr>
              <a:t>people with community activities </a:t>
            </a:r>
          </a:p>
          <a:p>
            <a:pPr>
              <a:defRPr/>
            </a:pPr>
            <a:endParaRPr lang="en-GB" sz="2400" b="1" dirty="0">
              <a:solidFill>
                <a:schemeClr val="bg1"/>
              </a:solidFill>
              <a:latin typeface="Calibri" panose="020F0502020204030204" pitchFamily="34" charset="0"/>
            </a:endParaRPr>
          </a:p>
          <a:p>
            <a:pPr>
              <a:defRPr/>
            </a:pPr>
            <a:r>
              <a:rPr lang="en-GB" sz="2400" b="1" i="1" dirty="0" smtClean="0">
                <a:solidFill>
                  <a:schemeClr val="bg1"/>
                </a:solidFill>
                <a:latin typeface="Calibri" panose="020F0502020204030204" pitchFamily="34" charset="0"/>
              </a:rPr>
              <a:t>Community level - </a:t>
            </a:r>
            <a:r>
              <a:rPr lang="en-GB" sz="2400" b="1" dirty="0" smtClean="0">
                <a:solidFill>
                  <a:schemeClr val="bg1"/>
                </a:solidFill>
                <a:latin typeface="Calibri" panose="020F0502020204030204" pitchFamily="34" charset="0"/>
              </a:rPr>
              <a:t>growing new types of services and supports that </a:t>
            </a:r>
            <a:r>
              <a:rPr lang="en-GB" sz="2400" b="1" dirty="0">
                <a:solidFill>
                  <a:schemeClr val="bg1"/>
                </a:solidFill>
                <a:latin typeface="Calibri" panose="020F0502020204030204" pitchFamily="34" charset="0"/>
              </a:rPr>
              <a:t>provide ‘more than medicine</a:t>
            </a:r>
            <a:r>
              <a:rPr lang="en-GB" sz="2400" b="1" dirty="0" smtClean="0">
                <a:solidFill>
                  <a:schemeClr val="bg1"/>
                </a:solidFill>
                <a:latin typeface="Calibri" panose="020F0502020204030204" pitchFamily="34" charset="0"/>
              </a:rPr>
              <a:t>’ and build social capital - includes </a:t>
            </a:r>
            <a:r>
              <a:rPr lang="en-GB" sz="2400" b="1" dirty="0">
                <a:solidFill>
                  <a:schemeClr val="bg1"/>
                </a:solidFill>
                <a:latin typeface="Calibri" panose="020F0502020204030204" pitchFamily="34" charset="0"/>
              </a:rPr>
              <a:t>peer support, </a:t>
            </a:r>
            <a:r>
              <a:rPr lang="en-GB" sz="2400" b="1" dirty="0" err="1" smtClean="0">
                <a:solidFill>
                  <a:schemeClr val="bg1"/>
                </a:solidFill>
                <a:latin typeface="Calibri" panose="020F0502020204030204" pitchFamily="34" charset="0"/>
              </a:rPr>
              <a:t>timebanks</a:t>
            </a:r>
            <a:r>
              <a:rPr lang="en-GB" sz="2400" b="1" dirty="0">
                <a:solidFill>
                  <a:schemeClr val="bg1"/>
                </a:solidFill>
                <a:latin typeface="Calibri" panose="020F0502020204030204" pitchFamily="34" charset="0"/>
              </a:rPr>
              <a:t>, </a:t>
            </a:r>
            <a:r>
              <a:rPr lang="en-GB" sz="2400" b="1" dirty="0" smtClean="0">
                <a:solidFill>
                  <a:schemeClr val="bg1"/>
                </a:solidFill>
                <a:latin typeface="Calibri" panose="020F0502020204030204" pitchFamily="34" charset="0"/>
              </a:rPr>
              <a:t>coaching</a:t>
            </a:r>
            <a:r>
              <a:rPr lang="en-GB" sz="2400" b="1" dirty="0">
                <a:solidFill>
                  <a:schemeClr val="bg1"/>
                </a:solidFill>
                <a:latin typeface="Calibri" panose="020F0502020204030204" pitchFamily="34" charset="0"/>
              </a:rPr>
              <a:t>, </a:t>
            </a:r>
            <a:r>
              <a:rPr lang="en-GB" sz="2400" b="1" dirty="0" smtClean="0">
                <a:solidFill>
                  <a:schemeClr val="bg1"/>
                </a:solidFill>
                <a:latin typeface="Calibri" panose="020F0502020204030204" pitchFamily="34" charset="0"/>
              </a:rPr>
              <a:t>mentoring, community connecting</a:t>
            </a:r>
          </a:p>
          <a:p>
            <a:pPr>
              <a:defRPr/>
            </a:pPr>
            <a:endParaRPr lang="en-GB" sz="2400" b="1" dirty="0">
              <a:solidFill>
                <a:schemeClr val="bg1"/>
              </a:solidFill>
              <a:latin typeface="Calibri" panose="020F0502020204030204" pitchFamily="34" charset="0"/>
            </a:endParaRPr>
          </a:p>
          <a:p>
            <a:pPr>
              <a:defRPr/>
            </a:pPr>
            <a:r>
              <a:rPr lang="en-GB" sz="2400" b="1" i="1" dirty="0" smtClean="0">
                <a:solidFill>
                  <a:schemeClr val="bg1"/>
                </a:solidFill>
                <a:latin typeface="Calibri" panose="020F0502020204030204" pitchFamily="34" charset="0"/>
              </a:rPr>
              <a:t>Strategic level - </a:t>
            </a:r>
            <a:r>
              <a:rPr lang="en-GB" sz="2400" b="1" dirty="0" smtClean="0">
                <a:solidFill>
                  <a:schemeClr val="bg1"/>
                </a:solidFill>
                <a:latin typeface="Calibri" panose="020F0502020204030204" pitchFamily="34" charset="0"/>
              </a:rPr>
              <a:t>involvement of people in co–design, co-commissioning, co-delivery - with a focus </a:t>
            </a:r>
            <a:r>
              <a:rPr lang="en-GB" sz="2400" b="1" dirty="0">
                <a:solidFill>
                  <a:schemeClr val="bg1"/>
                </a:solidFill>
                <a:latin typeface="Calibri" panose="020F0502020204030204" pitchFamily="34" charset="0"/>
              </a:rPr>
              <a:t>on long–term outcomes, recovery and prevention. </a:t>
            </a:r>
          </a:p>
        </p:txBody>
      </p:sp>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24473" y="169704"/>
            <a:ext cx="2090737"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3787224"/>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5B9BD5"/>
          </a:solidFill>
          <a:prstDash val="solid"/>
          <a:miter lim="800000"/>
        </a:ln>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5B9BD5"/>
          </a:solidFill>
          <a:prstDash val="solid"/>
          <a:miter lim="8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Default">
  <a:themeElements>
    <a:clrScheme name="Default">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5B9BD5"/>
          </a:solidFill>
          <a:prstDash val="solid"/>
          <a:miter lim="800000"/>
        </a:ln>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5B9BD5"/>
          </a:solidFill>
          <a:prstDash val="solid"/>
          <a:miter lim="8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Default">
  <a:themeElements>
    <a:clrScheme name="Default">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5B9BD5"/>
          </a:solidFill>
          <a:prstDash val="solid"/>
          <a:miter lim="800000"/>
        </a:ln>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5B9BD5"/>
          </a:solidFill>
          <a:prstDash val="solid"/>
          <a:miter lim="8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2099</TotalTime>
  <Words>1017</Words>
  <Application>Microsoft Office PowerPoint</Application>
  <PresentationFormat>Custom</PresentationFormat>
  <Paragraphs>126</Paragraphs>
  <Slides>20</Slides>
  <Notes>18</Notes>
  <HiddenSlides>0</HiddenSlides>
  <MMClips>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Default</vt:lpstr>
      <vt:lpstr>1_Default</vt:lpstr>
      <vt:lpstr> Catherine Wilton – C4CC Director  Mandy Rudzenko – C4CC co-production group     </vt:lpstr>
      <vt:lpstr>PowerPoint Presentation</vt:lpstr>
      <vt:lpstr>PowerPoint Presentation</vt:lpstr>
      <vt:lpstr>Our vision for the future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you can get involved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Routledge</dc:creator>
  <cp:lastModifiedBy>Catherine Wilton</cp:lastModifiedBy>
  <cp:revision>85</cp:revision>
  <dcterms:modified xsi:type="dcterms:W3CDTF">2016-09-19T12:29:12Z</dcterms:modified>
</cp:coreProperties>
</file>